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30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 varScale="1">
        <p:scale>
          <a:sx n="134" d="100"/>
          <a:sy n="134" d="100"/>
        </p:scale>
        <p:origin x="1000" y="168"/>
      </p:cViewPr>
      <p:guideLst>
        <p:guide orient="horz" pos="1620"/>
        <p:guide pos="3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256ed2424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256ed2424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256ed24246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256ed24246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84" Type="http://schemas.openxmlformats.org/officeDocument/2006/relationships/image" Target="../media/image94.png"/><Relationship Id="rId89" Type="http://schemas.openxmlformats.org/officeDocument/2006/relationships/image" Target="../media/image99.png"/><Relationship Id="rId112" Type="http://schemas.openxmlformats.org/officeDocument/2006/relationships/image" Target="../media/image122.png"/><Relationship Id="rId16" Type="http://schemas.openxmlformats.org/officeDocument/2006/relationships/image" Target="../media/image26.png"/><Relationship Id="rId107" Type="http://schemas.openxmlformats.org/officeDocument/2006/relationships/image" Target="../media/image117.png"/><Relationship Id="rId11" Type="http://schemas.openxmlformats.org/officeDocument/2006/relationships/image" Target="../media/image21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74" Type="http://schemas.openxmlformats.org/officeDocument/2006/relationships/image" Target="../media/image84.png"/><Relationship Id="rId79" Type="http://schemas.openxmlformats.org/officeDocument/2006/relationships/image" Target="../media/image89.png"/><Relationship Id="rId102" Type="http://schemas.openxmlformats.org/officeDocument/2006/relationships/image" Target="../media/image112.png"/><Relationship Id="rId5" Type="http://schemas.openxmlformats.org/officeDocument/2006/relationships/image" Target="../media/image15.png"/><Relationship Id="rId90" Type="http://schemas.openxmlformats.org/officeDocument/2006/relationships/image" Target="../media/image100.png"/><Relationship Id="rId95" Type="http://schemas.openxmlformats.org/officeDocument/2006/relationships/image" Target="../media/image105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113" Type="http://schemas.openxmlformats.org/officeDocument/2006/relationships/image" Target="../media/image123.png"/><Relationship Id="rId80" Type="http://schemas.openxmlformats.org/officeDocument/2006/relationships/image" Target="../media/image90.png"/><Relationship Id="rId85" Type="http://schemas.openxmlformats.org/officeDocument/2006/relationships/image" Target="../media/image95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59" Type="http://schemas.openxmlformats.org/officeDocument/2006/relationships/image" Target="../media/image69.png"/><Relationship Id="rId103" Type="http://schemas.openxmlformats.org/officeDocument/2006/relationships/image" Target="../media/image113.png"/><Relationship Id="rId108" Type="http://schemas.openxmlformats.org/officeDocument/2006/relationships/image" Target="../media/image118.png"/><Relationship Id="rId54" Type="http://schemas.openxmlformats.org/officeDocument/2006/relationships/image" Target="../media/image64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91" Type="http://schemas.openxmlformats.org/officeDocument/2006/relationships/image" Target="../media/image101.png"/><Relationship Id="rId96" Type="http://schemas.openxmlformats.org/officeDocument/2006/relationships/image" Target="../media/image10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6" Type="http://schemas.openxmlformats.org/officeDocument/2006/relationships/image" Target="../media/image116.png"/><Relationship Id="rId114" Type="http://schemas.openxmlformats.org/officeDocument/2006/relationships/image" Target="../media/image124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81" Type="http://schemas.openxmlformats.org/officeDocument/2006/relationships/image" Target="../media/image91.png"/><Relationship Id="rId86" Type="http://schemas.openxmlformats.org/officeDocument/2006/relationships/image" Target="../media/image96.png"/><Relationship Id="rId94" Type="http://schemas.openxmlformats.org/officeDocument/2006/relationships/image" Target="../media/image104.png"/><Relationship Id="rId99" Type="http://schemas.openxmlformats.org/officeDocument/2006/relationships/image" Target="../media/image109.png"/><Relationship Id="rId101" Type="http://schemas.openxmlformats.org/officeDocument/2006/relationships/image" Target="../media/image11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9" Type="http://schemas.openxmlformats.org/officeDocument/2006/relationships/image" Target="../media/image49.png"/><Relationship Id="rId109" Type="http://schemas.openxmlformats.org/officeDocument/2006/relationships/image" Target="../media/image119.png"/><Relationship Id="rId34" Type="http://schemas.openxmlformats.org/officeDocument/2006/relationships/image" Target="../media/image44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6" Type="http://schemas.openxmlformats.org/officeDocument/2006/relationships/image" Target="../media/image86.png"/><Relationship Id="rId97" Type="http://schemas.openxmlformats.org/officeDocument/2006/relationships/image" Target="../media/image107.png"/><Relationship Id="rId104" Type="http://schemas.openxmlformats.org/officeDocument/2006/relationships/image" Target="../media/image114.pn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92" Type="http://schemas.openxmlformats.org/officeDocument/2006/relationships/image" Target="../media/image102.png"/><Relationship Id="rId2" Type="http://schemas.openxmlformats.org/officeDocument/2006/relationships/image" Target="../media/image4.png"/><Relationship Id="rId29" Type="http://schemas.openxmlformats.org/officeDocument/2006/relationships/image" Target="../media/image39.png"/><Relationship Id="rId24" Type="http://schemas.openxmlformats.org/officeDocument/2006/relationships/image" Target="../media/image34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66" Type="http://schemas.openxmlformats.org/officeDocument/2006/relationships/image" Target="../media/image76.png"/><Relationship Id="rId87" Type="http://schemas.openxmlformats.org/officeDocument/2006/relationships/image" Target="../media/image97.png"/><Relationship Id="rId110" Type="http://schemas.openxmlformats.org/officeDocument/2006/relationships/image" Target="../media/image120.png"/><Relationship Id="rId61" Type="http://schemas.openxmlformats.org/officeDocument/2006/relationships/image" Target="../media/image71.png"/><Relationship Id="rId82" Type="http://schemas.openxmlformats.org/officeDocument/2006/relationships/image" Target="../media/image92.pn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56" Type="http://schemas.openxmlformats.org/officeDocument/2006/relationships/image" Target="../media/image66.png"/><Relationship Id="rId77" Type="http://schemas.openxmlformats.org/officeDocument/2006/relationships/image" Target="../media/image87.png"/><Relationship Id="rId100" Type="http://schemas.openxmlformats.org/officeDocument/2006/relationships/image" Target="../media/image110.png"/><Relationship Id="rId105" Type="http://schemas.openxmlformats.org/officeDocument/2006/relationships/image" Target="../media/image115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93" Type="http://schemas.openxmlformats.org/officeDocument/2006/relationships/image" Target="../media/image103.png"/><Relationship Id="rId98" Type="http://schemas.openxmlformats.org/officeDocument/2006/relationships/image" Target="../media/image108.png"/><Relationship Id="rId3" Type="http://schemas.openxmlformats.org/officeDocument/2006/relationships/image" Target="../media/image13.png"/><Relationship Id="rId25" Type="http://schemas.openxmlformats.org/officeDocument/2006/relationships/image" Target="../media/image35.png"/><Relationship Id="rId46" Type="http://schemas.openxmlformats.org/officeDocument/2006/relationships/image" Target="../media/image56.png"/><Relationship Id="rId67" Type="http://schemas.openxmlformats.org/officeDocument/2006/relationships/image" Target="../media/image77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62" Type="http://schemas.openxmlformats.org/officeDocument/2006/relationships/image" Target="../media/image72.png"/><Relationship Id="rId83" Type="http://schemas.openxmlformats.org/officeDocument/2006/relationships/image" Target="../media/image93.png"/><Relationship Id="rId88" Type="http://schemas.openxmlformats.org/officeDocument/2006/relationships/image" Target="../media/image98.png"/><Relationship Id="rId111" Type="http://schemas.openxmlformats.org/officeDocument/2006/relationships/image" Target="../media/image121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01 1">
  <p:cSld name="TITLE_1_2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867300" y="4612675"/>
            <a:ext cx="1276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0" y="4612675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8406" y="4717975"/>
            <a:ext cx="938250" cy="3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05850" y="419464"/>
            <a:ext cx="3090600" cy="3186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95100" y="434189"/>
            <a:ext cx="696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>
            <a:off x="395100" y="733301"/>
            <a:ext cx="696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05850" y="778753"/>
            <a:ext cx="5641800" cy="26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305850" y="4717975"/>
            <a:ext cx="3090600" cy="3186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Slide 02 1">
  <p:cSld name="TITLE_1_1_1_1_1_4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11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3" name="Google Shape;1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1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11"/>
          <p:cNvSpPr txBox="1"/>
          <p:nvPr/>
        </p:nvSpPr>
        <p:spPr>
          <a:xfrm>
            <a:off x="1084000" y="198783"/>
            <a:ext cx="75069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About Botify</a:t>
            </a:r>
            <a:endParaRPr sz="25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46" name="Google Shape;14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494" y="1242809"/>
            <a:ext cx="6527401" cy="3324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1"/>
          <p:cNvGrpSpPr/>
          <p:nvPr/>
        </p:nvGrpSpPr>
        <p:grpSpPr>
          <a:xfrm>
            <a:off x="2835137" y="1916568"/>
            <a:ext cx="390965" cy="390965"/>
            <a:chOff x="1326971" y="1223800"/>
            <a:chExt cx="782400" cy="782400"/>
          </a:xfrm>
        </p:grpSpPr>
        <p:sp>
          <p:nvSpPr>
            <p:cNvPr id="148" name="Google Shape;148;p11"/>
            <p:cNvSpPr/>
            <p:nvPr/>
          </p:nvSpPr>
          <p:spPr>
            <a:xfrm rot="8100000">
              <a:off x="1441551" y="1338380"/>
              <a:ext cx="553240" cy="553240"/>
            </a:xfrm>
            <a:prstGeom prst="teardrop">
              <a:avLst>
                <a:gd name="adj" fmla="val 1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1585500" y="1471250"/>
              <a:ext cx="265200" cy="265500"/>
            </a:xfrm>
            <a:prstGeom prst="ellipse">
              <a:avLst/>
            </a:pr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11"/>
          <p:cNvGrpSpPr/>
          <p:nvPr/>
        </p:nvGrpSpPr>
        <p:grpSpPr>
          <a:xfrm>
            <a:off x="3670906" y="2057989"/>
            <a:ext cx="390965" cy="390965"/>
            <a:chOff x="1326971" y="1223800"/>
            <a:chExt cx="782400" cy="782400"/>
          </a:xfrm>
        </p:grpSpPr>
        <p:sp>
          <p:nvSpPr>
            <p:cNvPr id="151" name="Google Shape;151;p11"/>
            <p:cNvSpPr/>
            <p:nvPr/>
          </p:nvSpPr>
          <p:spPr>
            <a:xfrm rot="8100000">
              <a:off x="1441551" y="1338380"/>
              <a:ext cx="553240" cy="553240"/>
            </a:xfrm>
            <a:prstGeom prst="teardrop">
              <a:avLst>
                <a:gd name="adj" fmla="val 1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1585500" y="1471250"/>
              <a:ext cx="265200" cy="265500"/>
            </a:xfrm>
            <a:prstGeom prst="ellipse">
              <a:avLst/>
            </a:pr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11"/>
          <p:cNvGrpSpPr/>
          <p:nvPr/>
        </p:nvGrpSpPr>
        <p:grpSpPr>
          <a:xfrm>
            <a:off x="7978371" y="3716494"/>
            <a:ext cx="390965" cy="390965"/>
            <a:chOff x="1326971" y="1223800"/>
            <a:chExt cx="782400" cy="782400"/>
          </a:xfrm>
        </p:grpSpPr>
        <p:sp>
          <p:nvSpPr>
            <p:cNvPr id="154" name="Google Shape;154;p11"/>
            <p:cNvSpPr/>
            <p:nvPr/>
          </p:nvSpPr>
          <p:spPr>
            <a:xfrm rot="8100000">
              <a:off x="1441551" y="1338380"/>
              <a:ext cx="553240" cy="553240"/>
            </a:xfrm>
            <a:prstGeom prst="teardrop">
              <a:avLst>
                <a:gd name="adj" fmla="val 1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585500" y="1471250"/>
              <a:ext cx="265200" cy="265500"/>
            </a:xfrm>
            <a:prstGeom prst="ellipse">
              <a:avLst/>
            </a:pr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1"/>
          <p:cNvGrpSpPr/>
          <p:nvPr/>
        </p:nvGrpSpPr>
        <p:grpSpPr>
          <a:xfrm>
            <a:off x="7050971" y="2982882"/>
            <a:ext cx="390965" cy="390965"/>
            <a:chOff x="1326971" y="1223800"/>
            <a:chExt cx="782400" cy="782400"/>
          </a:xfrm>
        </p:grpSpPr>
        <p:sp>
          <p:nvSpPr>
            <p:cNvPr id="157" name="Google Shape;157;p11"/>
            <p:cNvSpPr/>
            <p:nvPr/>
          </p:nvSpPr>
          <p:spPr>
            <a:xfrm rot="8100000">
              <a:off x="1441551" y="1338380"/>
              <a:ext cx="553240" cy="553240"/>
            </a:xfrm>
            <a:prstGeom prst="teardrop">
              <a:avLst>
                <a:gd name="adj" fmla="val 1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1585500" y="1471250"/>
              <a:ext cx="265200" cy="265500"/>
            </a:xfrm>
            <a:prstGeom prst="ellipse">
              <a:avLst/>
            </a:pr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1"/>
          <p:cNvSpPr txBox="1"/>
          <p:nvPr/>
        </p:nvSpPr>
        <p:spPr>
          <a:xfrm>
            <a:off x="799900" y="2401350"/>
            <a:ext cx="11115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Employees</a:t>
            </a:r>
            <a:endParaRPr sz="13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799909" y="1995546"/>
            <a:ext cx="11115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300+</a:t>
            </a:r>
            <a:endParaRPr sz="25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1" name="Google Shape;161;p11"/>
          <p:cNvSpPr txBox="1"/>
          <p:nvPr/>
        </p:nvSpPr>
        <p:spPr>
          <a:xfrm>
            <a:off x="799891" y="3365305"/>
            <a:ext cx="2418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Customers in 30 countries</a:t>
            </a:r>
            <a:endParaRPr sz="13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799906" y="2959517"/>
            <a:ext cx="11115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500+</a:t>
            </a:r>
            <a:endParaRPr sz="25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799891" y="4323200"/>
            <a:ext cx="2418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 venture-backed funding</a:t>
            </a:r>
            <a:endParaRPr sz="13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799906" y="3917425"/>
            <a:ext cx="11115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$85M</a:t>
            </a:r>
            <a:endParaRPr sz="25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799899" y="1449575"/>
            <a:ext cx="11115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Offices</a:t>
            </a:r>
            <a:endParaRPr sz="13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6" name="Google Shape;166;p11"/>
          <p:cNvSpPr txBox="1"/>
          <p:nvPr/>
        </p:nvSpPr>
        <p:spPr>
          <a:xfrm>
            <a:off x="799901" y="1043800"/>
            <a:ext cx="11115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7</a:t>
            </a:r>
            <a:endParaRPr sz="25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67" name="Google Shape;167;p11"/>
          <p:cNvGrpSpPr/>
          <p:nvPr/>
        </p:nvGrpSpPr>
        <p:grpSpPr>
          <a:xfrm>
            <a:off x="7681446" y="2162496"/>
            <a:ext cx="390965" cy="390965"/>
            <a:chOff x="1326971" y="1223800"/>
            <a:chExt cx="782400" cy="782400"/>
          </a:xfrm>
        </p:grpSpPr>
        <p:sp>
          <p:nvSpPr>
            <p:cNvPr id="168" name="Google Shape;168;p11"/>
            <p:cNvSpPr/>
            <p:nvPr/>
          </p:nvSpPr>
          <p:spPr>
            <a:xfrm rot="8100000">
              <a:off x="1441551" y="1338380"/>
              <a:ext cx="553240" cy="553240"/>
            </a:xfrm>
            <a:prstGeom prst="teardrop">
              <a:avLst>
                <a:gd name="adj" fmla="val 1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1585500" y="1471250"/>
              <a:ext cx="265200" cy="265500"/>
            </a:xfrm>
            <a:prstGeom prst="ellipse">
              <a:avLst/>
            </a:pr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1"/>
          <p:cNvSpPr txBox="1"/>
          <p:nvPr/>
        </p:nvSpPr>
        <p:spPr>
          <a:xfrm>
            <a:off x="2715844" y="2337426"/>
            <a:ext cx="612300" cy="238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64000" tIns="64000" rIns="64000" bIns="64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Seattle</a:t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3485219" y="2474473"/>
            <a:ext cx="762300" cy="238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64000" tIns="64000" rIns="64000" bIns="64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New York</a:t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5110194" y="2187598"/>
            <a:ext cx="498000" cy="238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64000" tIns="64000" rIns="64000" bIns="64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Paris</a:t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4551369" y="1937341"/>
            <a:ext cx="612300" cy="238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64000" tIns="64000" rIns="64000" bIns="64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London</a:t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7570781" y="2562873"/>
            <a:ext cx="612300" cy="238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64000" tIns="64000" rIns="64000" bIns="64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Tokyo</a:t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6811444" y="3373848"/>
            <a:ext cx="870000" cy="238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64000" tIns="64000" rIns="64000" bIns="64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Singapore</a:t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8324902" y="3792573"/>
            <a:ext cx="612300" cy="238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64000" tIns="64000" rIns="64000" bIns="64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Sydney</a:t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7" name="Google Shape;177;p11"/>
          <p:cNvCxnSpPr/>
          <p:nvPr/>
        </p:nvCxnSpPr>
        <p:spPr>
          <a:xfrm>
            <a:off x="907016" y="3861602"/>
            <a:ext cx="7623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11"/>
          <p:cNvCxnSpPr/>
          <p:nvPr/>
        </p:nvCxnSpPr>
        <p:spPr>
          <a:xfrm>
            <a:off x="907016" y="2904541"/>
            <a:ext cx="7623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11"/>
          <p:cNvCxnSpPr/>
          <p:nvPr/>
        </p:nvCxnSpPr>
        <p:spPr>
          <a:xfrm>
            <a:off x="907016" y="1938515"/>
            <a:ext cx="7623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0" name="Google Shape;180;p11"/>
          <p:cNvGrpSpPr/>
          <p:nvPr/>
        </p:nvGrpSpPr>
        <p:grpSpPr>
          <a:xfrm>
            <a:off x="5043861" y="1667043"/>
            <a:ext cx="390965" cy="390965"/>
            <a:chOff x="1326971" y="1223800"/>
            <a:chExt cx="782400" cy="782400"/>
          </a:xfrm>
        </p:grpSpPr>
        <p:sp>
          <p:nvSpPr>
            <p:cNvPr id="181" name="Google Shape;181;p11"/>
            <p:cNvSpPr/>
            <p:nvPr/>
          </p:nvSpPr>
          <p:spPr>
            <a:xfrm rot="8100000">
              <a:off x="1441551" y="1338380"/>
              <a:ext cx="553240" cy="553240"/>
            </a:xfrm>
            <a:prstGeom prst="teardrop">
              <a:avLst>
                <a:gd name="adj" fmla="val 1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1585500" y="1471250"/>
              <a:ext cx="265200" cy="265500"/>
            </a:xfrm>
            <a:prstGeom prst="ellipse">
              <a:avLst/>
            </a:pr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1"/>
          <p:cNvGrpSpPr/>
          <p:nvPr/>
        </p:nvGrpSpPr>
        <p:grpSpPr>
          <a:xfrm>
            <a:off x="5163648" y="1796621"/>
            <a:ext cx="390965" cy="390965"/>
            <a:chOff x="1326971" y="1223800"/>
            <a:chExt cx="782400" cy="782400"/>
          </a:xfrm>
        </p:grpSpPr>
        <p:sp>
          <p:nvSpPr>
            <p:cNvPr id="184" name="Google Shape;184;p11"/>
            <p:cNvSpPr/>
            <p:nvPr/>
          </p:nvSpPr>
          <p:spPr>
            <a:xfrm rot="8100000">
              <a:off x="1441551" y="1338380"/>
              <a:ext cx="553240" cy="553240"/>
            </a:xfrm>
            <a:prstGeom prst="teardrop">
              <a:avLst>
                <a:gd name="adj" fmla="val 1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1585500" y="1471250"/>
              <a:ext cx="265200" cy="265500"/>
            </a:xfrm>
            <a:prstGeom prst="ellipse">
              <a:avLst/>
            </a:pr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1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10 KPIs à suivre pour mesurer votre performance SEO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/Dark - 1 Speaker">
  <p:cSld name="TITLE_1_1_1_1_1_3">
    <p:bg>
      <p:bgPr>
        <a:solidFill>
          <a:schemeClr val="dk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89" name="Google Shape;189;p12"/>
          <p:cNvCxnSpPr/>
          <p:nvPr/>
        </p:nvCxnSpPr>
        <p:spPr>
          <a:xfrm>
            <a:off x="523875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2"/>
          <p:cNvSpPr/>
          <p:nvPr/>
        </p:nvSpPr>
        <p:spPr>
          <a:xfrm>
            <a:off x="1972700" y="1352550"/>
            <a:ext cx="2438400" cy="2438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"/>
          <p:cNvSpPr>
            <a:spLocks noGrp="1"/>
          </p:cNvSpPr>
          <p:nvPr>
            <p:ph type="pic" idx="2"/>
          </p:nvPr>
        </p:nvSpPr>
        <p:spPr>
          <a:xfrm>
            <a:off x="2101274" y="1481124"/>
            <a:ext cx="2181300" cy="2181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2" name="Google Shape;192;p12"/>
          <p:cNvSpPr txBox="1">
            <a:spLocks noGrp="1"/>
          </p:cNvSpPr>
          <p:nvPr>
            <p:ph type="subTitle" idx="1"/>
          </p:nvPr>
        </p:nvSpPr>
        <p:spPr>
          <a:xfrm>
            <a:off x="4801409" y="1312700"/>
            <a:ext cx="3420600" cy="12600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li"/>
              <a:buNone/>
              <a:defRPr sz="3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3"/>
          </p:nvPr>
        </p:nvSpPr>
        <p:spPr>
          <a:xfrm>
            <a:off x="4800625" y="2575629"/>
            <a:ext cx="3422100" cy="126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2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12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6" name="Google Shape;19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12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12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/Dark - 3 Speakers">
  <p:cSld name="TITLE_1_1_1_1_1_2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6551825" y="1486650"/>
            <a:ext cx="1863300" cy="1863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1263317" y="1486650"/>
            <a:ext cx="1863300" cy="1863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03" name="Google Shape;203;p13"/>
          <p:cNvCxnSpPr/>
          <p:nvPr/>
        </p:nvCxnSpPr>
        <p:spPr>
          <a:xfrm>
            <a:off x="523875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876975" y="440957"/>
            <a:ext cx="79200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05" name="Google Shape;205;p13"/>
          <p:cNvSpPr>
            <a:spLocks noGrp="1"/>
          </p:cNvSpPr>
          <p:nvPr>
            <p:ph type="pic" idx="2"/>
          </p:nvPr>
        </p:nvSpPr>
        <p:spPr>
          <a:xfrm>
            <a:off x="1364150" y="1584900"/>
            <a:ext cx="1666800" cy="166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6" name="Google Shape;206;p13"/>
          <p:cNvSpPr>
            <a:spLocks noGrp="1"/>
          </p:cNvSpPr>
          <p:nvPr>
            <p:ph type="pic" idx="3"/>
          </p:nvPr>
        </p:nvSpPr>
        <p:spPr>
          <a:xfrm>
            <a:off x="6650075" y="1584900"/>
            <a:ext cx="1666800" cy="166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7" name="Google Shape;207;p13"/>
          <p:cNvSpPr/>
          <p:nvPr/>
        </p:nvSpPr>
        <p:spPr>
          <a:xfrm>
            <a:off x="3905325" y="1486650"/>
            <a:ext cx="1863300" cy="1863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>
            <a:spLocks noGrp="1"/>
          </p:cNvSpPr>
          <p:nvPr>
            <p:ph type="pic" idx="4"/>
          </p:nvPr>
        </p:nvSpPr>
        <p:spPr>
          <a:xfrm>
            <a:off x="4003575" y="1584900"/>
            <a:ext cx="1666800" cy="166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13"/>
          <p:cNvSpPr txBox="1">
            <a:spLocks noGrp="1"/>
          </p:cNvSpPr>
          <p:nvPr>
            <p:ph type="subTitle" idx="1"/>
          </p:nvPr>
        </p:nvSpPr>
        <p:spPr>
          <a:xfrm>
            <a:off x="1079417" y="3397248"/>
            <a:ext cx="2231100" cy="54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5"/>
          </p:nvPr>
        </p:nvSpPr>
        <p:spPr>
          <a:xfrm>
            <a:off x="1078967" y="3885301"/>
            <a:ext cx="2232000" cy="72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6"/>
          </p:nvPr>
        </p:nvSpPr>
        <p:spPr>
          <a:xfrm>
            <a:off x="3721425" y="3397248"/>
            <a:ext cx="2231100" cy="54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body" idx="7"/>
          </p:nvPr>
        </p:nvSpPr>
        <p:spPr>
          <a:xfrm>
            <a:off x="3720975" y="3885301"/>
            <a:ext cx="2232000" cy="72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8"/>
          </p:nvPr>
        </p:nvSpPr>
        <p:spPr>
          <a:xfrm>
            <a:off x="6367495" y="3397248"/>
            <a:ext cx="2230800" cy="54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body" idx="9"/>
          </p:nvPr>
        </p:nvSpPr>
        <p:spPr>
          <a:xfrm>
            <a:off x="6367747" y="3885301"/>
            <a:ext cx="2231700" cy="72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" name="Google Shape;216;p13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7" name="Google Shape;21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13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13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/Dark - 4 Speakers">
  <p:cSld name="TITLE_1_1_1_1_1_2_1_2">
    <p:bg>
      <p:bgPr>
        <a:solidFill>
          <a:schemeClr val="dk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22" name="Google Shape;222;p14"/>
          <p:cNvCxnSpPr/>
          <p:nvPr/>
        </p:nvCxnSpPr>
        <p:spPr>
          <a:xfrm>
            <a:off x="523875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14"/>
          <p:cNvSpPr/>
          <p:nvPr/>
        </p:nvSpPr>
        <p:spPr>
          <a:xfrm>
            <a:off x="1171777" y="1486650"/>
            <a:ext cx="1238100" cy="1238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"/>
          <p:cNvSpPr>
            <a:spLocks noGrp="1"/>
          </p:cNvSpPr>
          <p:nvPr>
            <p:ph type="pic" idx="2"/>
          </p:nvPr>
        </p:nvSpPr>
        <p:spPr>
          <a:xfrm>
            <a:off x="1237050" y="1551923"/>
            <a:ext cx="1107300" cy="1107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490234" y="1593300"/>
            <a:ext cx="2195400" cy="54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3"/>
          </p:nvPr>
        </p:nvSpPr>
        <p:spPr>
          <a:xfrm>
            <a:off x="2489725" y="2081350"/>
            <a:ext cx="2196000" cy="72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4"/>
          <p:cNvSpPr/>
          <p:nvPr/>
        </p:nvSpPr>
        <p:spPr>
          <a:xfrm>
            <a:off x="1171777" y="3011525"/>
            <a:ext cx="1238100" cy="1238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>
            <a:spLocks noGrp="1"/>
          </p:cNvSpPr>
          <p:nvPr>
            <p:ph type="pic" idx="4"/>
          </p:nvPr>
        </p:nvSpPr>
        <p:spPr>
          <a:xfrm>
            <a:off x="1237050" y="3076798"/>
            <a:ext cx="1107300" cy="1107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9" name="Google Shape;229;p14"/>
          <p:cNvSpPr txBox="1">
            <a:spLocks noGrp="1"/>
          </p:cNvSpPr>
          <p:nvPr>
            <p:ph type="subTitle" idx="5"/>
          </p:nvPr>
        </p:nvSpPr>
        <p:spPr>
          <a:xfrm>
            <a:off x="2490234" y="3118175"/>
            <a:ext cx="2195400" cy="54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body" idx="6"/>
          </p:nvPr>
        </p:nvSpPr>
        <p:spPr>
          <a:xfrm>
            <a:off x="2489725" y="3606225"/>
            <a:ext cx="2196000" cy="72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4978502" y="1486650"/>
            <a:ext cx="1238100" cy="1238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"/>
          <p:cNvSpPr>
            <a:spLocks noGrp="1"/>
          </p:cNvSpPr>
          <p:nvPr>
            <p:ph type="pic" idx="7"/>
          </p:nvPr>
        </p:nvSpPr>
        <p:spPr>
          <a:xfrm>
            <a:off x="5043775" y="1551923"/>
            <a:ext cx="1107300" cy="1107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3" name="Google Shape;233;p14"/>
          <p:cNvSpPr txBox="1">
            <a:spLocks noGrp="1"/>
          </p:cNvSpPr>
          <p:nvPr>
            <p:ph type="subTitle" idx="8"/>
          </p:nvPr>
        </p:nvSpPr>
        <p:spPr>
          <a:xfrm>
            <a:off x="6296959" y="1593300"/>
            <a:ext cx="2195400" cy="54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body" idx="9"/>
          </p:nvPr>
        </p:nvSpPr>
        <p:spPr>
          <a:xfrm>
            <a:off x="6296450" y="2081350"/>
            <a:ext cx="2196000" cy="72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4978502" y="3011525"/>
            <a:ext cx="1238100" cy="1238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>
            <a:spLocks noGrp="1"/>
          </p:cNvSpPr>
          <p:nvPr>
            <p:ph type="pic" idx="13"/>
          </p:nvPr>
        </p:nvSpPr>
        <p:spPr>
          <a:xfrm>
            <a:off x="5043775" y="3076798"/>
            <a:ext cx="1107300" cy="1107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7" name="Google Shape;237;p14"/>
          <p:cNvSpPr txBox="1">
            <a:spLocks noGrp="1"/>
          </p:cNvSpPr>
          <p:nvPr>
            <p:ph type="subTitle" idx="14"/>
          </p:nvPr>
        </p:nvSpPr>
        <p:spPr>
          <a:xfrm>
            <a:off x="6296959" y="3118175"/>
            <a:ext cx="2195400" cy="54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body" idx="15"/>
          </p:nvPr>
        </p:nvSpPr>
        <p:spPr>
          <a:xfrm>
            <a:off x="6296450" y="3606225"/>
            <a:ext cx="2196000" cy="72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0" name="Google Shape;240;p14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1" name="Google Shape;24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876975" y="440957"/>
            <a:ext cx="79200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243" name="Google Shape;243;p14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14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/Dark - 4 Speakers 1">
  <p:cSld name="TITLE_1_1_1_1_1_2_1_2_1"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47" name="Google Shape;247;p15"/>
          <p:cNvCxnSpPr/>
          <p:nvPr/>
        </p:nvCxnSpPr>
        <p:spPr>
          <a:xfrm>
            <a:off x="523875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15"/>
          <p:cNvSpPr/>
          <p:nvPr/>
        </p:nvSpPr>
        <p:spPr>
          <a:xfrm>
            <a:off x="1319650" y="1208950"/>
            <a:ext cx="1025100" cy="1025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"/>
          <p:cNvSpPr>
            <a:spLocks noGrp="1"/>
          </p:cNvSpPr>
          <p:nvPr>
            <p:ph type="pic" idx="2"/>
          </p:nvPr>
        </p:nvSpPr>
        <p:spPr>
          <a:xfrm>
            <a:off x="1373697" y="1262997"/>
            <a:ext cx="916800" cy="91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0" name="Google Shape;250;p15"/>
          <p:cNvSpPr txBox="1">
            <a:spLocks noGrp="1"/>
          </p:cNvSpPr>
          <p:nvPr>
            <p:ph type="subTitle" idx="1"/>
          </p:nvPr>
        </p:nvSpPr>
        <p:spPr>
          <a:xfrm>
            <a:off x="2493991" y="1207475"/>
            <a:ext cx="2205900" cy="5400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body" idx="3"/>
          </p:nvPr>
        </p:nvSpPr>
        <p:spPr>
          <a:xfrm>
            <a:off x="2493425" y="1652059"/>
            <a:ext cx="2206500" cy="54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15"/>
          <p:cNvSpPr/>
          <p:nvPr/>
        </p:nvSpPr>
        <p:spPr>
          <a:xfrm>
            <a:off x="1319650" y="2381529"/>
            <a:ext cx="1025100" cy="1025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"/>
          <p:cNvSpPr>
            <a:spLocks noGrp="1"/>
          </p:cNvSpPr>
          <p:nvPr>
            <p:ph type="pic" idx="4"/>
          </p:nvPr>
        </p:nvSpPr>
        <p:spPr>
          <a:xfrm>
            <a:off x="1373697" y="2435577"/>
            <a:ext cx="916800" cy="91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4" name="Google Shape;254;p15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5" name="Google Shape;255;p15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6" name="Google Shape;25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876975" y="288557"/>
            <a:ext cx="79200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1319650" y="3538154"/>
            <a:ext cx="1025100" cy="1025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>
            <a:spLocks noGrp="1"/>
          </p:cNvSpPr>
          <p:nvPr>
            <p:ph type="pic" idx="5"/>
          </p:nvPr>
        </p:nvSpPr>
        <p:spPr>
          <a:xfrm>
            <a:off x="1373697" y="3592202"/>
            <a:ext cx="916800" cy="91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0" name="Google Shape;260;p15"/>
          <p:cNvSpPr txBox="1">
            <a:spLocks noGrp="1"/>
          </p:cNvSpPr>
          <p:nvPr>
            <p:ph type="subTitle" idx="6"/>
          </p:nvPr>
        </p:nvSpPr>
        <p:spPr>
          <a:xfrm>
            <a:off x="2493991" y="2379946"/>
            <a:ext cx="2205900" cy="5400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body" idx="7"/>
          </p:nvPr>
        </p:nvSpPr>
        <p:spPr>
          <a:xfrm>
            <a:off x="2493425" y="2824530"/>
            <a:ext cx="2206500" cy="54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5"/>
          <p:cNvSpPr txBox="1">
            <a:spLocks noGrp="1"/>
          </p:cNvSpPr>
          <p:nvPr>
            <p:ph type="subTitle" idx="8"/>
          </p:nvPr>
        </p:nvSpPr>
        <p:spPr>
          <a:xfrm>
            <a:off x="2493991" y="3536568"/>
            <a:ext cx="2205900" cy="5400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9"/>
          </p:nvPr>
        </p:nvSpPr>
        <p:spPr>
          <a:xfrm>
            <a:off x="2493425" y="3981152"/>
            <a:ext cx="2206500" cy="54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5"/>
          <p:cNvSpPr/>
          <p:nvPr/>
        </p:nvSpPr>
        <p:spPr>
          <a:xfrm>
            <a:off x="4973975" y="1208950"/>
            <a:ext cx="1025100" cy="1025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>
            <a:spLocks noGrp="1"/>
          </p:cNvSpPr>
          <p:nvPr>
            <p:ph type="pic" idx="13"/>
          </p:nvPr>
        </p:nvSpPr>
        <p:spPr>
          <a:xfrm>
            <a:off x="5028022" y="1262997"/>
            <a:ext cx="916800" cy="91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6" name="Google Shape;266;p15"/>
          <p:cNvSpPr txBox="1">
            <a:spLocks noGrp="1"/>
          </p:cNvSpPr>
          <p:nvPr>
            <p:ph type="subTitle" idx="14"/>
          </p:nvPr>
        </p:nvSpPr>
        <p:spPr>
          <a:xfrm>
            <a:off x="6148311" y="1207475"/>
            <a:ext cx="2205900" cy="5400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5"/>
          </p:nvPr>
        </p:nvSpPr>
        <p:spPr>
          <a:xfrm>
            <a:off x="6147799" y="1652059"/>
            <a:ext cx="2206500" cy="54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4973975" y="2381529"/>
            <a:ext cx="1025100" cy="1025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"/>
          <p:cNvSpPr>
            <a:spLocks noGrp="1"/>
          </p:cNvSpPr>
          <p:nvPr>
            <p:ph type="pic" idx="16"/>
          </p:nvPr>
        </p:nvSpPr>
        <p:spPr>
          <a:xfrm>
            <a:off x="5028022" y="2435577"/>
            <a:ext cx="916800" cy="91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0" name="Google Shape;270;p15"/>
          <p:cNvSpPr/>
          <p:nvPr/>
        </p:nvSpPr>
        <p:spPr>
          <a:xfrm>
            <a:off x="4973975" y="3538154"/>
            <a:ext cx="1025100" cy="1025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"/>
          <p:cNvSpPr>
            <a:spLocks noGrp="1"/>
          </p:cNvSpPr>
          <p:nvPr>
            <p:ph type="pic" idx="17"/>
          </p:nvPr>
        </p:nvSpPr>
        <p:spPr>
          <a:xfrm>
            <a:off x="5028022" y="3592202"/>
            <a:ext cx="916800" cy="91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2" name="Google Shape;272;p15"/>
          <p:cNvSpPr txBox="1">
            <a:spLocks noGrp="1"/>
          </p:cNvSpPr>
          <p:nvPr>
            <p:ph type="subTitle" idx="18"/>
          </p:nvPr>
        </p:nvSpPr>
        <p:spPr>
          <a:xfrm>
            <a:off x="6148311" y="2379946"/>
            <a:ext cx="2205900" cy="5400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3" name="Google Shape;273;p15"/>
          <p:cNvSpPr txBox="1">
            <a:spLocks noGrp="1"/>
          </p:cNvSpPr>
          <p:nvPr>
            <p:ph type="body" idx="19"/>
          </p:nvPr>
        </p:nvSpPr>
        <p:spPr>
          <a:xfrm>
            <a:off x="6147799" y="2824530"/>
            <a:ext cx="2206500" cy="54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subTitle" idx="20"/>
          </p:nvPr>
        </p:nvSpPr>
        <p:spPr>
          <a:xfrm>
            <a:off x="6148311" y="3536568"/>
            <a:ext cx="2205900" cy="5400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body" idx="21"/>
          </p:nvPr>
        </p:nvSpPr>
        <p:spPr>
          <a:xfrm>
            <a:off x="6147799" y="3981152"/>
            <a:ext cx="2206500" cy="54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276" name="Google Shape;276;p15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5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>
  <p:cSld name="TITLE_1_1_1_1_1_2_1_1_1"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" name="Google Shape;2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83" name="Google Shape;283;p16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16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TITLE_1_1_1_1_1_2_1_1_1_2">
    <p:bg>
      <p:bgPr>
        <a:solidFill>
          <a:schemeClr val="dk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90" name="Google Shape;290;p17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17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17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3" name="Google Shape;293;p17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Template Persona Botify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_1_1_1_1_2_1_1_1_1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8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99" name="Google Shape;299;p18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Google Shape;300;p18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876975" y="257726"/>
            <a:ext cx="7920000" cy="9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1_1_1_1_1_2_1_1_1_1_1"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9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7" name="Google Shape;307;p19"/>
          <p:cNvSpPr txBox="1">
            <a:spLocks noGrp="1"/>
          </p:cNvSpPr>
          <p:nvPr>
            <p:ph type="title"/>
          </p:nvPr>
        </p:nvSpPr>
        <p:spPr>
          <a:xfrm>
            <a:off x="876975" y="257726"/>
            <a:ext cx="7920000" cy="9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308" name="Google Shape;308;p19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p19"/>
          <p:cNvSpPr/>
          <p:nvPr/>
        </p:nvSpPr>
        <p:spPr>
          <a:xfrm flipH="1">
            <a:off x="529800" y="2566925"/>
            <a:ext cx="8614200" cy="25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9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2 Columns">
  <p:cSld name="TITLE_1_1_1_1_1_1_1_3"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>
            <a:spLocks noGrp="1"/>
          </p:cNvSpPr>
          <p:nvPr>
            <p:ph type="title"/>
          </p:nvPr>
        </p:nvSpPr>
        <p:spPr>
          <a:xfrm>
            <a:off x="849625" y="259700"/>
            <a:ext cx="79686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body" idx="1"/>
          </p:nvPr>
        </p:nvSpPr>
        <p:spPr>
          <a:xfrm>
            <a:off x="849624" y="2411032"/>
            <a:ext cx="3777000" cy="17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314" name="Google Shape;314;p20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0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8" name="Google Shape;318;p20"/>
          <p:cNvSpPr txBox="1">
            <a:spLocks noGrp="1"/>
          </p:cNvSpPr>
          <p:nvPr>
            <p:ph type="subTitle" idx="2"/>
          </p:nvPr>
        </p:nvSpPr>
        <p:spPr>
          <a:xfrm>
            <a:off x="849175" y="1871025"/>
            <a:ext cx="3777900" cy="54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19" name="Google Shape;319;p20"/>
          <p:cNvSpPr txBox="1">
            <a:spLocks noGrp="1"/>
          </p:cNvSpPr>
          <p:nvPr>
            <p:ph type="body" idx="3"/>
          </p:nvPr>
        </p:nvSpPr>
        <p:spPr>
          <a:xfrm>
            <a:off x="5041200" y="2411032"/>
            <a:ext cx="3777000" cy="17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320" name="Google Shape;320;p20"/>
          <p:cNvSpPr txBox="1">
            <a:spLocks noGrp="1"/>
          </p:cNvSpPr>
          <p:nvPr>
            <p:ph type="subTitle" idx="4"/>
          </p:nvPr>
        </p:nvSpPr>
        <p:spPr>
          <a:xfrm>
            <a:off x="5040750" y="1871025"/>
            <a:ext cx="3777900" cy="54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321" name="Google Shape;321;p20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20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02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50" y="381000"/>
            <a:ext cx="938250" cy="3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06900" y="1345432"/>
            <a:ext cx="5641800" cy="26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304800" y="1974832"/>
            <a:ext cx="3090600" cy="3186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394050" y="1989557"/>
            <a:ext cx="696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394050" y="2288669"/>
            <a:ext cx="696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/>
          <p:nvPr/>
        </p:nvSpPr>
        <p:spPr>
          <a:xfrm>
            <a:off x="7362825" y="464100"/>
            <a:ext cx="390600" cy="1524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556325" y="441750"/>
            <a:ext cx="197100" cy="197100"/>
          </a:xfrm>
          <a:prstGeom prst="ellipse">
            <a:avLst/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2"/>
          </p:nvPr>
        </p:nvSpPr>
        <p:spPr>
          <a:xfrm>
            <a:off x="4199425" y="381000"/>
            <a:ext cx="3090600" cy="3186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ITLE_1_1_1_1_1_1_1_3_1"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>
            <a:spLocks noGrp="1"/>
          </p:cNvSpPr>
          <p:nvPr>
            <p:ph type="pic" idx="2"/>
          </p:nvPr>
        </p:nvSpPr>
        <p:spPr>
          <a:xfrm>
            <a:off x="5028150" y="-100"/>
            <a:ext cx="4116000" cy="51483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21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7" name="Google Shape;32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1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849625" y="640698"/>
            <a:ext cx="38511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30" name="Google Shape;330;p21"/>
          <p:cNvSpPr txBox="1">
            <a:spLocks noGrp="1"/>
          </p:cNvSpPr>
          <p:nvPr>
            <p:ph type="body" idx="1"/>
          </p:nvPr>
        </p:nvSpPr>
        <p:spPr>
          <a:xfrm>
            <a:off x="849625" y="2110550"/>
            <a:ext cx="3851100" cy="17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331" name="Google Shape;331;p21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21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333;p21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01">
  <p:cSld name="TITLE_1_1_1_1_1_1_3"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2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39" name="Google Shape;339;p22"/>
          <p:cNvPicPr preferRelativeResize="0"/>
          <p:nvPr/>
        </p:nvPicPr>
        <p:blipFill rotWithShape="1">
          <a:blip r:embed="rId3">
            <a:alphaModFix/>
          </a:blip>
          <a:srcRect l="28874" t="2783" r="19277" b="-107"/>
          <a:stretch/>
        </p:blipFill>
        <p:spPr>
          <a:xfrm>
            <a:off x="5032800" y="2400"/>
            <a:ext cx="41112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2"/>
          <p:cNvSpPr txBox="1">
            <a:spLocks noGrp="1"/>
          </p:cNvSpPr>
          <p:nvPr>
            <p:ph type="title"/>
          </p:nvPr>
        </p:nvSpPr>
        <p:spPr>
          <a:xfrm>
            <a:off x="849625" y="640698"/>
            <a:ext cx="38511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body" idx="1"/>
          </p:nvPr>
        </p:nvSpPr>
        <p:spPr>
          <a:xfrm>
            <a:off x="849625" y="2110550"/>
            <a:ext cx="3851100" cy="17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cxnSp>
        <p:nvCxnSpPr>
          <p:cNvPr id="342" name="Google Shape;342;p22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22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4" name="Google Shape;344;p22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02">
  <p:cSld name="TITLE_1_1_1_1_1_1_3_1"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3"/>
          <p:cNvPicPr preferRelativeResize="0"/>
          <p:nvPr/>
        </p:nvPicPr>
        <p:blipFill rotWithShape="1">
          <a:blip r:embed="rId2">
            <a:alphaModFix/>
          </a:blip>
          <a:srcRect l="25355" r="21422"/>
          <a:stretch/>
        </p:blipFill>
        <p:spPr>
          <a:xfrm>
            <a:off x="5032800" y="0"/>
            <a:ext cx="4111201" cy="514830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3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3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9" name="Google Shape;3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3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1" name="Google Shape;351;p23"/>
          <p:cNvSpPr txBox="1">
            <a:spLocks noGrp="1"/>
          </p:cNvSpPr>
          <p:nvPr>
            <p:ph type="title"/>
          </p:nvPr>
        </p:nvSpPr>
        <p:spPr>
          <a:xfrm>
            <a:off x="849625" y="640698"/>
            <a:ext cx="38511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52" name="Google Shape;352;p23"/>
          <p:cNvSpPr txBox="1">
            <a:spLocks noGrp="1"/>
          </p:cNvSpPr>
          <p:nvPr>
            <p:ph type="body" idx="1"/>
          </p:nvPr>
        </p:nvSpPr>
        <p:spPr>
          <a:xfrm>
            <a:off x="849625" y="2110550"/>
            <a:ext cx="3851100" cy="17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cxnSp>
        <p:nvCxnSpPr>
          <p:cNvPr id="353" name="Google Shape;353;p23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4" name="Google Shape;354;p23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5" name="Google Shape;355;p23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03">
  <p:cSld name="TITLE_1_1_1_1_1_1_3_1_1"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4"/>
          <p:cNvPicPr preferRelativeResize="0"/>
          <p:nvPr/>
        </p:nvPicPr>
        <p:blipFill rotWithShape="1">
          <a:blip r:embed="rId2">
            <a:alphaModFix/>
          </a:blip>
          <a:srcRect l="10585" r="36191"/>
          <a:stretch/>
        </p:blipFill>
        <p:spPr>
          <a:xfrm flipH="1">
            <a:off x="5032799" y="0"/>
            <a:ext cx="4111201" cy="514830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4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4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4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2" name="Google Shape;362;p24"/>
          <p:cNvSpPr txBox="1">
            <a:spLocks noGrp="1"/>
          </p:cNvSpPr>
          <p:nvPr>
            <p:ph type="title"/>
          </p:nvPr>
        </p:nvSpPr>
        <p:spPr>
          <a:xfrm>
            <a:off x="849625" y="640698"/>
            <a:ext cx="38511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63" name="Google Shape;363;p24"/>
          <p:cNvSpPr txBox="1">
            <a:spLocks noGrp="1"/>
          </p:cNvSpPr>
          <p:nvPr>
            <p:ph type="body" idx="1"/>
          </p:nvPr>
        </p:nvSpPr>
        <p:spPr>
          <a:xfrm>
            <a:off x="849625" y="2110550"/>
            <a:ext cx="3851100" cy="17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cxnSp>
        <p:nvCxnSpPr>
          <p:cNvPr id="364" name="Google Shape;364;p24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Google Shape;365;p24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6" name="Google Shape;366;p24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04">
  <p:cSld name="TITLE_1_1_1_1_1_1_3_1_1_2"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5"/>
          <p:cNvPicPr preferRelativeResize="0"/>
          <p:nvPr/>
        </p:nvPicPr>
        <p:blipFill rotWithShape="1">
          <a:blip r:embed="rId2">
            <a:alphaModFix/>
          </a:blip>
          <a:srcRect l="29521" t="8526" r="26258" b="8526"/>
          <a:stretch/>
        </p:blipFill>
        <p:spPr>
          <a:xfrm>
            <a:off x="5032802" y="2400"/>
            <a:ext cx="41112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5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5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/>
          </p:nvPr>
        </p:nvSpPr>
        <p:spPr>
          <a:xfrm>
            <a:off x="849625" y="640698"/>
            <a:ext cx="38511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74" name="Google Shape;374;p25"/>
          <p:cNvSpPr txBox="1">
            <a:spLocks noGrp="1"/>
          </p:cNvSpPr>
          <p:nvPr>
            <p:ph type="body" idx="1"/>
          </p:nvPr>
        </p:nvSpPr>
        <p:spPr>
          <a:xfrm>
            <a:off x="849625" y="2110550"/>
            <a:ext cx="3851100" cy="17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cxnSp>
        <p:nvCxnSpPr>
          <p:cNvPr id="375" name="Google Shape;375;p25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Google Shape;376;p25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7" name="Google Shape;377;p25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06">
  <p:cSld name="TITLE_1_1_1_1_1_1_3_1_1_1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6"/>
          <p:cNvPicPr preferRelativeResize="0"/>
          <p:nvPr/>
        </p:nvPicPr>
        <p:blipFill rotWithShape="1">
          <a:blip r:embed="rId2">
            <a:alphaModFix/>
          </a:blip>
          <a:srcRect l="32747" t="10297" r="26923"/>
          <a:stretch/>
        </p:blipFill>
        <p:spPr>
          <a:xfrm>
            <a:off x="5032798" y="0"/>
            <a:ext cx="41112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6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6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6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4" name="Google Shape;384;p26"/>
          <p:cNvSpPr txBox="1">
            <a:spLocks noGrp="1"/>
          </p:cNvSpPr>
          <p:nvPr>
            <p:ph type="title"/>
          </p:nvPr>
        </p:nvSpPr>
        <p:spPr>
          <a:xfrm>
            <a:off x="849625" y="640698"/>
            <a:ext cx="38511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85" name="Google Shape;385;p26"/>
          <p:cNvSpPr txBox="1">
            <a:spLocks noGrp="1"/>
          </p:cNvSpPr>
          <p:nvPr>
            <p:ph type="body" idx="1"/>
          </p:nvPr>
        </p:nvSpPr>
        <p:spPr>
          <a:xfrm>
            <a:off x="849625" y="2110550"/>
            <a:ext cx="3851100" cy="17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cxnSp>
        <p:nvCxnSpPr>
          <p:cNvPr id="386" name="Google Shape;386;p26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7" name="Google Shape;387;p26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10 KPIs à suivre pour mesurer votre performance SEO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8" name="Google Shape;388;p26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07">
  <p:cSld name="TITLE_1_1_1_1_1_1_3_1_1_1_3"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7"/>
          <p:cNvPicPr preferRelativeResize="0"/>
          <p:nvPr/>
        </p:nvPicPr>
        <p:blipFill rotWithShape="1">
          <a:blip r:embed="rId2">
            <a:alphaModFix/>
          </a:blip>
          <a:srcRect l="23345" r="23340"/>
          <a:stretch/>
        </p:blipFill>
        <p:spPr>
          <a:xfrm>
            <a:off x="5034674" y="0"/>
            <a:ext cx="41112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7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7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3" name="Google Shape;3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7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5" name="Google Shape;395;p27"/>
          <p:cNvSpPr txBox="1">
            <a:spLocks noGrp="1"/>
          </p:cNvSpPr>
          <p:nvPr>
            <p:ph type="title"/>
          </p:nvPr>
        </p:nvSpPr>
        <p:spPr>
          <a:xfrm>
            <a:off x="849625" y="640698"/>
            <a:ext cx="38511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96" name="Google Shape;396;p27"/>
          <p:cNvSpPr txBox="1">
            <a:spLocks noGrp="1"/>
          </p:cNvSpPr>
          <p:nvPr>
            <p:ph type="body" idx="1"/>
          </p:nvPr>
        </p:nvSpPr>
        <p:spPr>
          <a:xfrm>
            <a:off x="849625" y="2110550"/>
            <a:ext cx="3851100" cy="17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cxnSp>
        <p:nvCxnSpPr>
          <p:cNvPr id="397" name="Google Shape;397;p27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8" name="Google Shape;398;p27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10 KPIs à suivre pour mesurer votre performance SEO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9" name="Google Shape;399;p27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ccess Stories - 2 Stats">
  <p:cSld name="TITLE_1_1_1_1_1_1_3_1_1_1_1_1_1_1_2"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>
            <a:off x="849625" y="335898"/>
            <a:ext cx="38511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body" idx="1"/>
          </p:nvPr>
        </p:nvSpPr>
        <p:spPr>
          <a:xfrm>
            <a:off x="849625" y="1805750"/>
            <a:ext cx="3851100" cy="1242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403" name="Google Shape;403;p28"/>
          <p:cNvSpPr>
            <a:spLocks noGrp="1"/>
          </p:cNvSpPr>
          <p:nvPr>
            <p:ph type="pic" idx="2"/>
          </p:nvPr>
        </p:nvSpPr>
        <p:spPr>
          <a:xfrm>
            <a:off x="5028150" y="-100"/>
            <a:ext cx="4116000" cy="51483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28"/>
          <p:cNvSpPr/>
          <p:nvPr/>
        </p:nvSpPr>
        <p:spPr>
          <a:xfrm>
            <a:off x="939800" y="3226500"/>
            <a:ext cx="1714800" cy="975600"/>
          </a:xfrm>
          <a:prstGeom prst="roundRect">
            <a:avLst>
              <a:gd name="adj" fmla="val 472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E1E1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5" name="Google Shape;405;p28"/>
          <p:cNvSpPr txBox="1">
            <a:spLocks noGrp="1"/>
          </p:cNvSpPr>
          <p:nvPr>
            <p:ph type="subTitle" idx="3"/>
          </p:nvPr>
        </p:nvSpPr>
        <p:spPr>
          <a:xfrm>
            <a:off x="991050" y="3288413"/>
            <a:ext cx="1614000" cy="3312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uli"/>
              <a:buNone/>
              <a:defRPr sz="2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06" name="Google Shape;406;p28"/>
          <p:cNvSpPr txBox="1">
            <a:spLocks noGrp="1"/>
          </p:cNvSpPr>
          <p:nvPr>
            <p:ph type="body" idx="4"/>
          </p:nvPr>
        </p:nvSpPr>
        <p:spPr>
          <a:xfrm>
            <a:off x="990200" y="3619513"/>
            <a:ext cx="1614000" cy="452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407" name="Google Shape;407;p28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8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" name="Google Shape;40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8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11" name="Google Shape;411;p28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2" name="Google Shape;412;p28"/>
          <p:cNvSpPr/>
          <p:nvPr/>
        </p:nvSpPr>
        <p:spPr>
          <a:xfrm rot="10800000">
            <a:off x="941150" y="4125900"/>
            <a:ext cx="17130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8"/>
          <p:cNvSpPr/>
          <p:nvPr/>
        </p:nvSpPr>
        <p:spPr>
          <a:xfrm>
            <a:off x="2872325" y="3226500"/>
            <a:ext cx="1714800" cy="975600"/>
          </a:xfrm>
          <a:prstGeom prst="roundRect">
            <a:avLst>
              <a:gd name="adj" fmla="val 472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E1E1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4" name="Google Shape;414;p28"/>
          <p:cNvSpPr txBox="1">
            <a:spLocks noGrp="1"/>
          </p:cNvSpPr>
          <p:nvPr>
            <p:ph type="subTitle" idx="5"/>
          </p:nvPr>
        </p:nvSpPr>
        <p:spPr>
          <a:xfrm>
            <a:off x="2923575" y="3288413"/>
            <a:ext cx="1614000" cy="3312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uli"/>
              <a:buNone/>
              <a:defRPr sz="2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15" name="Google Shape;415;p28"/>
          <p:cNvSpPr txBox="1">
            <a:spLocks noGrp="1"/>
          </p:cNvSpPr>
          <p:nvPr>
            <p:ph type="body" idx="6"/>
          </p:nvPr>
        </p:nvSpPr>
        <p:spPr>
          <a:xfrm>
            <a:off x="2922725" y="3619513"/>
            <a:ext cx="1614000" cy="452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416" name="Google Shape;416;p28"/>
          <p:cNvSpPr/>
          <p:nvPr/>
        </p:nvSpPr>
        <p:spPr>
          <a:xfrm rot="10800000">
            <a:off x="2873675" y="4125900"/>
            <a:ext cx="17130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8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8" name="Google Shape;418;p28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ccess Stories - 1 Stat">
  <p:cSld name="TITLE_1_1_1_1_1_1_3_1_1_1_1_1_1_1_2_1"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"/>
          <p:cNvSpPr txBox="1">
            <a:spLocks noGrp="1"/>
          </p:cNvSpPr>
          <p:nvPr>
            <p:ph type="title"/>
          </p:nvPr>
        </p:nvSpPr>
        <p:spPr>
          <a:xfrm>
            <a:off x="849625" y="640698"/>
            <a:ext cx="38511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body" idx="1"/>
          </p:nvPr>
        </p:nvSpPr>
        <p:spPr>
          <a:xfrm>
            <a:off x="849625" y="2110550"/>
            <a:ext cx="3851100" cy="1242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422" name="Google Shape;422;p29"/>
          <p:cNvSpPr>
            <a:spLocks noGrp="1"/>
          </p:cNvSpPr>
          <p:nvPr>
            <p:ph type="pic" idx="2"/>
          </p:nvPr>
        </p:nvSpPr>
        <p:spPr>
          <a:xfrm>
            <a:off x="5028150" y="-100"/>
            <a:ext cx="4116000" cy="5148300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29"/>
          <p:cNvSpPr/>
          <p:nvPr/>
        </p:nvSpPr>
        <p:spPr>
          <a:xfrm>
            <a:off x="939800" y="3737400"/>
            <a:ext cx="3097500" cy="636300"/>
          </a:xfrm>
          <a:prstGeom prst="roundRect">
            <a:avLst>
              <a:gd name="adj" fmla="val 7900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E1E1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4" name="Google Shape;424;p29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9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9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8" name="Google Shape;428;p29"/>
          <p:cNvSpPr txBox="1">
            <a:spLocks noGrp="1"/>
          </p:cNvSpPr>
          <p:nvPr>
            <p:ph type="body" idx="3"/>
          </p:nvPr>
        </p:nvSpPr>
        <p:spPr>
          <a:xfrm>
            <a:off x="1924048" y="3790650"/>
            <a:ext cx="2070900" cy="5298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429" name="Google Shape;429;p29"/>
          <p:cNvSpPr txBox="1">
            <a:spLocks noGrp="1"/>
          </p:cNvSpPr>
          <p:nvPr>
            <p:ph type="subTitle" idx="4"/>
          </p:nvPr>
        </p:nvSpPr>
        <p:spPr>
          <a:xfrm>
            <a:off x="1058502" y="3779750"/>
            <a:ext cx="1127400" cy="5298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uli"/>
              <a:buNone/>
              <a:defRPr sz="2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430" name="Google Shape;430;p29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1" name="Google Shape;431;p29"/>
          <p:cNvSpPr/>
          <p:nvPr/>
        </p:nvSpPr>
        <p:spPr>
          <a:xfrm rot="-5400000">
            <a:off x="657050" y="4016550"/>
            <a:ext cx="6399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9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3" name="Google Shape;433;p29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istics + Image">
  <p:cSld name="TITLE_1_1_1_1_1_1_3_1_1_1_1_1_1_1_2_1_1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"/>
          <p:cNvSpPr txBox="1">
            <a:spLocks noGrp="1"/>
          </p:cNvSpPr>
          <p:nvPr>
            <p:ph type="subTitle" idx="1"/>
          </p:nvPr>
        </p:nvSpPr>
        <p:spPr>
          <a:xfrm>
            <a:off x="838569" y="1006240"/>
            <a:ext cx="3780000" cy="144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Muli"/>
              <a:buNone/>
              <a:defRPr sz="8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36" name="Google Shape;436;p30"/>
          <p:cNvSpPr>
            <a:spLocks noGrp="1"/>
          </p:cNvSpPr>
          <p:nvPr>
            <p:ph type="pic" idx="2"/>
          </p:nvPr>
        </p:nvSpPr>
        <p:spPr>
          <a:xfrm>
            <a:off x="5028150" y="-100"/>
            <a:ext cx="4116000" cy="5148300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Google Shape;437;p30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0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9" name="Google Shape;43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0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1" name="Google Shape;441;p30"/>
          <p:cNvSpPr/>
          <p:nvPr/>
        </p:nvSpPr>
        <p:spPr>
          <a:xfrm>
            <a:off x="2285153" y="1302505"/>
            <a:ext cx="847500" cy="847500"/>
          </a:xfrm>
          <a:prstGeom prst="ellipse">
            <a:avLst/>
          </a:prstGeom>
          <a:noFill/>
          <a:ln w="9525" cap="flat" cmpd="sng">
            <a:solidFill>
              <a:srgbClr val="1E1E1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0"/>
          <p:cNvSpPr txBox="1"/>
          <p:nvPr/>
        </p:nvSpPr>
        <p:spPr>
          <a:xfrm>
            <a:off x="2205650" y="1494620"/>
            <a:ext cx="100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A83AEE"/>
                </a:solidFill>
                <a:latin typeface="Muli"/>
                <a:ea typeface="Muli"/>
                <a:cs typeface="Muli"/>
                <a:sym typeface="Muli"/>
              </a:rPr>
              <a:t>%</a:t>
            </a:r>
            <a:endParaRPr sz="3000"/>
          </a:p>
        </p:txBody>
      </p:sp>
      <p:sp>
        <p:nvSpPr>
          <p:cNvPr id="443" name="Google Shape;443;p30"/>
          <p:cNvSpPr/>
          <p:nvPr/>
        </p:nvSpPr>
        <p:spPr>
          <a:xfrm>
            <a:off x="2285153" y="1301714"/>
            <a:ext cx="847500" cy="847500"/>
          </a:xfrm>
          <a:prstGeom prst="arc">
            <a:avLst>
              <a:gd name="adj1" fmla="val 16200000"/>
              <a:gd name="adj2" fmla="val 639515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0"/>
          <p:cNvSpPr txBox="1">
            <a:spLocks noGrp="1"/>
          </p:cNvSpPr>
          <p:nvPr>
            <p:ph type="body" idx="3"/>
          </p:nvPr>
        </p:nvSpPr>
        <p:spPr>
          <a:xfrm>
            <a:off x="838575" y="2282725"/>
            <a:ext cx="3780000" cy="1800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9pPr>
          </a:lstStyle>
          <a:p>
            <a:endParaRPr/>
          </a:p>
        </p:txBody>
      </p:sp>
      <p:cxnSp>
        <p:nvCxnSpPr>
          <p:cNvPr id="445" name="Google Shape;445;p30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30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7" name="Google Shape;447;p30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1749000" y="2011975"/>
            <a:ext cx="56460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A83AE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875" y="2917975"/>
            <a:ext cx="938250" cy="3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istics">
  <p:cSld name="TITLE_1_1_1_1_1_1_3_1_1_1_1_1_1_1_2_1_1_1">
    <p:bg>
      <p:bgPr>
        <a:solidFill>
          <a:schemeClr val="lt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1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1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1" name="Google Shape;451;p31"/>
          <p:cNvSpPr/>
          <p:nvPr/>
        </p:nvSpPr>
        <p:spPr>
          <a:xfrm>
            <a:off x="5017000" y="733913"/>
            <a:ext cx="3062700" cy="1653600"/>
          </a:xfrm>
          <a:prstGeom prst="roundRect">
            <a:avLst>
              <a:gd name="adj" fmla="val 3042"/>
            </a:avLst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1"/>
          <p:cNvSpPr/>
          <p:nvPr/>
        </p:nvSpPr>
        <p:spPr>
          <a:xfrm>
            <a:off x="1525275" y="733863"/>
            <a:ext cx="3062700" cy="1653600"/>
          </a:xfrm>
          <a:prstGeom prst="roundRect">
            <a:avLst>
              <a:gd name="adj" fmla="val 3092"/>
            </a:avLst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1"/>
          <p:cNvSpPr txBox="1">
            <a:spLocks noGrp="1"/>
          </p:cNvSpPr>
          <p:nvPr>
            <p:ph type="subTitle" idx="1"/>
          </p:nvPr>
        </p:nvSpPr>
        <p:spPr>
          <a:xfrm>
            <a:off x="5072346" y="871344"/>
            <a:ext cx="2952000" cy="72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uli"/>
              <a:buNone/>
              <a:defRPr sz="6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54" name="Google Shape;454;p31"/>
          <p:cNvSpPr txBox="1">
            <a:spLocks noGrp="1"/>
          </p:cNvSpPr>
          <p:nvPr>
            <p:ph type="body" idx="2"/>
          </p:nvPr>
        </p:nvSpPr>
        <p:spPr>
          <a:xfrm>
            <a:off x="5072450" y="1562908"/>
            <a:ext cx="2952000" cy="612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455" name="Google Shape;455;p31"/>
          <p:cNvSpPr txBox="1">
            <a:spLocks noGrp="1"/>
          </p:cNvSpPr>
          <p:nvPr>
            <p:ph type="subTitle" idx="3"/>
          </p:nvPr>
        </p:nvSpPr>
        <p:spPr>
          <a:xfrm>
            <a:off x="1580571" y="871344"/>
            <a:ext cx="2952000" cy="72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uli"/>
              <a:buNone/>
              <a:defRPr sz="6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56" name="Google Shape;456;p31"/>
          <p:cNvSpPr txBox="1">
            <a:spLocks noGrp="1"/>
          </p:cNvSpPr>
          <p:nvPr>
            <p:ph type="body" idx="4"/>
          </p:nvPr>
        </p:nvSpPr>
        <p:spPr>
          <a:xfrm>
            <a:off x="1580675" y="1562908"/>
            <a:ext cx="2952000" cy="612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457" name="Google Shape;457;p31"/>
          <p:cNvSpPr/>
          <p:nvPr/>
        </p:nvSpPr>
        <p:spPr>
          <a:xfrm>
            <a:off x="5017000" y="2756063"/>
            <a:ext cx="3062700" cy="1653600"/>
          </a:xfrm>
          <a:prstGeom prst="roundRect">
            <a:avLst>
              <a:gd name="adj" fmla="val 2466"/>
            </a:avLst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1"/>
          <p:cNvSpPr/>
          <p:nvPr/>
        </p:nvSpPr>
        <p:spPr>
          <a:xfrm>
            <a:off x="1525275" y="2756013"/>
            <a:ext cx="3062700" cy="1653600"/>
          </a:xfrm>
          <a:prstGeom prst="roundRect">
            <a:avLst>
              <a:gd name="adj" fmla="val 2803"/>
            </a:avLst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1"/>
          <p:cNvSpPr txBox="1">
            <a:spLocks noGrp="1"/>
          </p:cNvSpPr>
          <p:nvPr>
            <p:ph type="subTitle" idx="5"/>
          </p:nvPr>
        </p:nvSpPr>
        <p:spPr>
          <a:xfrm>
            <a:off x="5072346" y="2893494"/>
            <a:ext cx="2952000" cy="72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uli"/>
              <a:buNone/>
              <a:defRPr sz="6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60" name="Google Shape;460;p31"/>
          <p:cNvSpPr txBox="1">
            <a:spLocks noGrp="1"/>
          </p:cNvSpPr>
          <p:nvPr>
            <p:ph type="body" idx="6"/>
          </p:nvPr>
        </p:nvSpPr>
        <p:spPr>
          <a:xfrm>
            <a:off x="5072450" y="3585058"/>
            <a:ext cx="2952000" cy="612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461" name="Google Shape;461;p31"/>
          <p:cNvSpPr txBox="1">
            <a:spLocks noGrp="1"/>
          </p:cNvSpPr>
          <p:nvPr>
            <p:ph type="subTitle" idx="7"/>
          </p:nvPr>
        </p:nvSpPr>
        <p:spPr>
          <a:xfrm>
            <a:off x="1580571" y="2893494"/>
            <a:ext cx="2952000" cy="720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uli"/>
              <a:buNone/>
              <a:defRPr sz="6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62" name="Google Shape;462;p31"/>
          <p:cNvSpPr txBox="1">
            <a:spLocks noGrp="1"/>
          </p:cNvSpPr>
          <p:nvPr>
            <p:ph type="body" idx="8"/>
          </p:nvPr>
        </p:nvSpPr>
        <p:spPr>
          <a:xfrm>
            <a:off x="1580675" y="3585058"/>
            <a:ext cx="2952000" cy="612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463" name="Google Shape;463;p31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4" name="Google Shape;46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Google Shape;465;p31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6" name="Google Shape;466;p31"/>
          <p:cNvSpPr/>
          <p:nvPr/>
        </p:nvSpPr>
        <p:spPr>
          <a:xfrm rot="10800000">
            <a:off x="1525400" y="2313125"/>
            <a:ext cx="30609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1"/>
          <p:cNvSpPr/>
          <p:nvPr/>
        </p:nvSpPr>
        <p:spPr>
          <a:xfrm rot="10800000">
            <a:off x="1525400" y="4335275"/>
            <a:ext cx="30609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1"/>
          <p:cNvSpPr/>
          <p:nvPr/>
        </p:nvSpPr>
        <p:spPr>
          <a:xfrm rot="10800000">
            <a:off x="5017900" y="2313125"/>
            <a:ext cx="30609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1"/>
          <p:cNvSpPr/>
          <p:nvPr/>
        </p:nvSpPr>
        <p:spPr>
          <a:xfrm rot="10800000">
            <a:off x="5017900" y="4335275"/>
            <a:ext cx="30609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1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+ Boxes">
  <p:cSld name="TITLE_1_1_1_1_1_1_3_1_1_1_1_1_1_1_1"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"/>
          <p:cNvSpPr>
            <a:spLocks noGrp="1"/>
          </p:cNvSpPr>
          <p:nvPr>
            <p:ph type="pic" idx="2"/>
          </p:nvPr>
        </p:nvSpPr>
        <p:spPr>
          <a:xfrm>
            <a:off x="5028150" y="-100"/>
            <a:ext cx="4116000" cy="51483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32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2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5" name="Google Shape;47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2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7" name="Google Shape;477;p32"/>
          <p:cNvSpPr txBox="1">
            <a:spLocks noGrp="1"/>
          </p:cNvSpPr>
          <p:nvPr>
            <p:ph type="title"/>
          </p:nvPr>
        </p:nvSpPr>
        <p:spPr>
          <a:xfrm>
            <a:off x="850475" y="264471"/>
            <a:ext cx="3851100" cy="10425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78" name="Google Shape;478;p32"/>
          <p:cNvSpPr/>
          <p:nvPr/>
        </p:nvSpPr>
        <p:spPr>
          <a:xfrm>
            <a:off x="850475" y="1681975"/>
            <a:ext cx="3851100" cy="756000"/>
          </a:xfrm>
          <a:prstGeom prst="roundRect">
            <a:avLst>
              <a:gd name="adj" fmla="val 9249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9" name="Google Shape;479;p32"/>
          <p:cNvSpPr txBox="1">
            <a:spLocks noGrp="1"/>
          </p:cNvSpPr>
          <p:nvPr>
            <p:ph type="subTitle" idx="1"/>
          </p:nvPr>
        </p:nvSpPr>
        <p:spPr>
          <a:xfrm>
            <a:off x="869249" y="1763713"/>
            <a:ext cx="3831600" cy="252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80" name="Google Shape;480;p32"/>
          <p:cNvSpPr txBox="1">
            <a:spLocks noGrp="1"/>
          </p:cNvSpPr>
          <p:nvPr>
            <p:ph type="body" idx="3"/>
          </p:nvPr>
        </p:nvSpPr>
        <p:spPr>
          <a:xfrm>
            <a:off x="868508" y="1908403"/>
            <a:ext cx="3833100" cy="4752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481" name="Google Shape;481;p32"/>
          <p:cNvSpPr/>
          <p:nvPr/>
        </p:nvSpPr>
        <p:spPr>
          <a:xfrm>
            <a:off x="850475" y="2661950"/>
            <a:ext cx="3851100" cy="756000"/>
          </a:xfrm>
          <a:prstGeom prst="roundRect">
            <a:avLst>
              <a:gd name="adj" fmla="val 9249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2" name="Google Shape;482;p32"/>
          <p:cNvSpPr txBox="1">
            <a:spLocks noGrp="1"/>
          </p:cNvSpPr>
          <p:nvPr>
            <p:ph type="subTitle" idx="4"/>
          </p:nvPr>
        </p:nvSpPr>
        <p:spPr>
          <a:xfrm>
            <a:off x="869249" y="2743681"/>
            <a:ext cx="3831600" cy="252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83" name="Google Shape;483;p32"/>
          <p:cNvSpPr txBox="1">
            <a:spLocks noGrp="1"/>
          </p:cNvSpPr>
          <p:nvPr>
            <p:ph type="body" idx="5"/>
          </p:nvPr>
        </p:nvSpPr>
        <p:spPr>
          <a:xfrm>
            <a:off x="868508" y="2888371"/>
            <a:ext cx="3833100" cy="4752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484" name="Google Shape;484;p32"/>
          <p:cNvSpPr/>
          <p:nvPr/>
        </p:nvSpPr>
        <p:spPr>
          <a:xfrm>
            <a:off x="850475" y="3641925"/>
            <a:ext cx="3851100" cy="756000"/>
          </a:xfrm>
          <a:prstGeom prst="roundRect">
            <a:avLst>
              <a:gd name="adj" fmla="val 9249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5" name="Google Shape;485;p32"/>
          <p:cNvSpPr txBox="1">
            <a:spLocks noGrp="1"/>
          </p:cNvSpPr>
          <p:nvPr>
            <p:ph type="subTitle" idx="6"/>
          </p:nvPr>
        </p:nvSpPr>
        <p:spPr>
          <a:xfrm>
            <a:off x="869249" y="3723650"/>
            <a:ext cx="3831600" cy="2520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Muli"/>
              <a:buNone/>
              <a:defRPr sz="1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86" name="Google Shape;486;p32"/>
          <p:cNvSpPr txBox="1">
            <a:spLocks noGrp="1"/>
          </p:cNvSpPr>
          <p:nvPr>
            <p:ph type="body" idx="7"/>
          </p:nvPr>
        </p:nvSpPr>
        <p:spPr>
          <a:xfrm>
            <a:off x="868508" y="3868340"/>
            <a:ext cx="3833100" cy="4752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cxnSp>
        <p:nvCxnSpPr>
          <p:cNvPr id="487" name="Google Shape;487;p32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8" name="Google Shape;488;p32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9" name="Google Shape;489;p32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xt Steps">
  <p:cSld name="TITLE_1_1_1_1_1_1_2">
    <p:bg>
      <p:bgPr>
        <a:solidFill>
          <a:schemeClr val="lt1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"/>
          <p:cNvSpPr>
            <a:spLocks noGrp="1"/>
          </p:cNvSpPr>
          <p:nvPr>
            <p:ph type="pic" idx="2"/>
          </p:nvPr>
        </p:nvSpPr>
        <p:spPr>
          <a:xfrm>
            <a:off x="5028150" y="-100"/>
            <a:ext cx="4116000" cy="5148300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33"/>
          <p:cNvSpPr/>
          <p:nvPr/>
        </p:nvSpPr>
        <p:spPr>
          <a:xfrm>
            <a:off x="1165875" y="1518480"/>
            <a:ext cx="3438300" cy="714600"/>
          </a:xfrm>
          <a:prstGeom prst="roundRect">
            <a:avLst>
              <a:gd name="adj" fmla="val 9249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3" name="Google Shape;493;p33"/>
          <p:cNvSpPr/>
          <p:nvPr/>
        </p:nvSpPr>
        <p:spPr>
          <a:xfrm>
            <a:off x="856235" y="1518480"/>
            <a:ext cx="714600" cy="714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3"/>
          <p:cNvSpPr/>
          <p:nvPr/>
        </p:nvSpPr>
        <p:spPr>
          <a:xfrm>
            <a:off x="1165875" y="2461680"/>
            <a:ext cx="3438300" cy="714600"/>
          </a:xfrm>
          <a:prstGeom prst="roundRect">
            <a:avLst>
              <a:gd name="adj" fmla="val 9249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5" name="Google Shape;495;p33"/>
          <p:cNvSpPr/>
          <p:nvPr/>
        </p:nvSpPr>
        <p:spPr>
          <a:xfrm>
            <a:off x="856235" y="2461680"/>
            <a:ext cx="714600" cy="714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3"/>
          <p:cNvSpPr/>
          <p:nvPr/>
        </p:nvSpPr>
        <p:spPr>
          <a:xfrm>
            <a:off x="1165875" y="3404880"/>
            <a:ext cx="3438300" cy="714600"/>
          </a:xfrm>
          <a:prstGeom prst="roundRect">
            <a:avLst>
              <a:gd name="adj" fmla="val 9249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7" name="Google Shape;497;p33"/>
          <p:cNvSpPr/>
          <p:nvPr/>
        </p:nvSpPr>
        <p:spPr>
          <a:xfrm>
            <a:off x="856235" y="3404880"/>
            <a:ext cx="714600" cy="714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3"/>
          <p:cNvSpPr/>
          <p:nvPr/>
        </p:nvSpPr>
        <p:spPr>
          <a:xfrm>
            <a:off x="964877" y="1627130"/>
            <a:ext cx="497400" cy="49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9" name="Google Shape;499;p33"/>
          <p:cNvSpPr/>
          <p:nvPr/>
        </p:nvSpPr>
        <p:spPr>
          <a:xfrm>
            <a:off x="964877" y="2570280"/>
            <a:ext cx="497400" cy="49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0" name="Google Shape;500;p33"/>
          <p:cNvSpPr/>
          <p:nvPr/>
        </p:nvSpPr>
        <p:spPr>
          <a:xfrm>
            <a:off x="964877" y="3513430"/>
            <a:ext cx="497400" cy="49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1" name="Google Shape;501;p33"/>
          <p:cNvSpPr txBox="1">
            <a:spLocks noGrp="1"/>
          </p:cNvSpPr>
          <p:nvPr>
            <p:ph type="title"/>
          </p:nvPr>
        </p:nvSpPr>
        <p:spPr>
          <a:xfrm>
            <a:off x="850475" y="264471"/>
            <a:ext cx="3851100" cy="10425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02" name="Google Shape;502;p33"/>
          <p:cNvSpPr txBox="1">
            <a:spLocks noGrp="1"/>
          </p:cNvSpPr>
          <p:nvPr>
            <p:ph type="body" idx="1"/>
          </p:nvPr>
        </p:nvSpPr>
        <p:spPr>
          <a:xfrm>
            <a:off x="1671400" y="1518475"/>
            <a:ext cx="2932800" cy="7146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/>
            </a:lvl9pPr>
          </a:lstStyle>
          <a:p>
            <a:endParaRPr/>
          </a:p>
        </p:txBody>
      </p:sp>
      <p:sp>
        <p:nvSpPr>
          <p:cNvPr id="503" name="Google Shape;503;p33"/>
          <p:cNvSpPr txBox="1">
            <a:spLocks noGrp="1"/>
          </p:cNvSpPr>
          <p:nvPr>
            <p:ph type="body" idx="3"/>
          </p:nvPr>
        </p:nvSpPr>
        <p:spPr>
          <a:xfrm>
            <a:off x="1671400" y="2461675"/>
            <a:ext cx="2932800" cy="7146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/>
            </a:lvl9pPr>
          </a:lstStyle>
          <a:p>
            <a:endParaRPr/>
          </a:p>
        </p:txBody>
      </p:sp>
      <p:sp>
        <p:nvSpPr>
          <p:cNvPr id="504" name="Google Shape;504;p33"/>
          <p:cNvSpPr txBox="1">
            <a:spLocks noGrp="1"/>
          </p:cNvSpPr>
          <p:nvPr>
            <p:ph type="body" idx="4"/>
          </p:nvPr>
        </p:nvSpPr>
        <p:spPr>
          <a:xfrm>
            <a:off x="1671400" y="3404875"/>
            <a:ext cx="2932800" cy="7146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/>
            </a:lvl9pPr>
          </a:lstStyle>
          <a:p>
            <a:endParaRPr/>
          </a:p>
        </p:txBody>
      </p:sp>
      <p:sp>
        <p:nvSpPr>
          <p:cNvPr id="505" name="Google Shape;505;p33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3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7" name="Google Shape;50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33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09" name="Google Shape;509;p33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33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11" name="Google Shape;511;p33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ify Introduction">
  <p:cSld name="TITLE_1_1_1_1_1_1_2_1"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34"/>
          <p:cNvPicPr preferRelativeResize="0"/>
          <p:nvPr/>
        </p:nvPicPr>
        <p:blipFill rotWithShape="1">
          <a:blip r:embed="rId2">
            <a:alphaModFix/>
          </a:blip>
          <a:srcRect l="1295" r="1295"/>
          <a:stretch/>
        </p:blipFill>
        <p:spPr>
          <a:xfrm>
            <a:off x="5032800" y="0"/>
            <a:ext cx="4111201" cy="5148297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4"/>
          <p:cNvSpPr txBox="1">
            <a:spLocks noGrp="1"/>
          </p:cNvSpPr>
          <p:nvPr>
            <p:ph type="title"/>
          </p:nvPr>
        </p:nvSpPr>
        <p:spPr>
          <a:xfrm>
            <a:off x="849625" y="640698"/>
            <a:ext cx="3851100" cy="13869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15" name="Google Shape;515;p34"/>
          <p:cNvSpPr txBox="1">
            <a:spLocks noGrp="1"/>
          </p:cNvSpPr>
          <p:nvPr>
            <p:ph type="body" idx="1"/>
          </p:nvPr>
        </p:nvSpPr>
        <p:spPr>
          <a:xfrm>
            <a:off x="849625" y="2110550"/>
            <a:ext cx="3851100" cy="17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16" name="Google Shape;516;p34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4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8" name="Google Shape;5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4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20" name="Google Shape;520;p34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1" name="Google Shape;521;p34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10 KPIs à suivre pour mesurer votre performance SEO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22" name="Google Shape;522;p34"/>
          <p:cNvSpPr/>
          <p:nvPr/>
        </p:nvSpPr>
        <p:spPr>
          <a:xfrm rot="10800000">
            <a:off x="5032875" y="4125900"/>
            <a:ext cx="4114800" cy="1022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A83AEE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">
  <p:cSld name="TITLE_1_1_1_1_1_1_2_1_1">
    <p:bg>
      <p:bgPr>
        <a:solidFill>
          <a:schemeClr val="lt1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5"/>
          <p:cNvSpPr/>
          <p:nvPr/>
        </p:nvSpPr>
        <p:spPr>
          <a:xfrm>
            <a:off x="990675" y="2607150"/>
            <a:ext cx="7692600" cy="1496700"/>
          </a:xfrm>
          <a:prstGeom prst="roundRect">
            <a:avLst>
              <a:gd name="adj" fmla="val 3866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5"/>
          <p:cNvSpPr/>
          <p:nvPr/>
        </p:nvSpPr>
        <p:spPr>
          <a:xfrm>
            <a:off x="5653450" y="2416200"/>
            <a:ext cx="840000" cy="3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5"/>
          <p:cNvSpPr/>
          <p:nvPr/>
        </p:nvSpPr>
        <p:spPr>
          <a:xfrm>
            <a:off x="3183075" y="2416200"/>
            <a:ext cx="840000" cy="3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5"/>
          <p:cNvSpPr/>
          <p:nvPr/>
        </p:nvSpPr>
        <p:spPr>
          <a:xfrm>
            <a:off x="1299225" y="1625250"/>
            <a:ext cx="2107500" cy="1963800"/>
          </a:xfrm>
          <a:prstGeom prst="roundRect">
            <a:avLst>
              <a:gd name="adj" fmla="val 2474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8" name="Google Shape;528;p35"/>
          <p:cNvCxnSpPr/>
          <p:nvPr/>
        </p:nvCxnSpPr>
        <p:spPr>
          <a:xfrm>
            <a:off x="1304925" y="2318804"/>
            <a:ext cx="21018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9" name="Google Shape;529;p35"/>
          <p:cNvSpPr/>
          <p:nvPr/>
        </p:nvSpPr>
        <p:spPr>
          <a:xfrm>
            <a:off x="3783225" y="1625250"/>
            <a:ext cx="2107500" cy="1963800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0" name="Google Shape;530;p35"/>
          <p:cNvCxnSpPr/>
          <p:nvPr/>
        </p:nvCxnSpPr>
        <p:spPr>
          <a:xfrm>
            <a:off x="3788925" y="2318804"/>
            <a:ext cx="21018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1" name="Google Shape;531;p35"/>
          <p:cNvSpPr/>
          <p:nvPr/>
        </p:nvSpPr>
        <p:spPr>
          <a:xfrm>
            <a:off x="6267225" y="1625250"/>
            <a:ext cx="2107500" cy="1963800"/>
          </a:xfrm>
          <a:prstGeom prst="roundRect">
            <a:avLst>
              <a:gd name="adj" fmla="val 268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2" name="Google Shape;532;p35"/>
          <p:cNvCxnSpPr/>
          <p:nvPr/>
        </p:nvCxnSpPr>
        <p:spPr>
          <a:xfrm>
            <a:off x="6272925" y="2318804"/>
            <a:ext cx="21018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35"/>
          <p:cNvCxnSpPr>
            <a:stCxn id="527" idx="3"/>
          </p:cNvCxnSpPr>
          <p:nvPr/>
        </p:nvCxnSpPr>
        <p:spPr>
          <a:xfrm>
            <a:off x="3406725" y="2607150"/>
            <a:ext cx="39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34" name="Google Shape;534;p35"/>
          <p:cNvCxnSpPr>
            <a:stCxn id="529" idx="3"/>
          </p:cNvCxnSpPr>
          <p:nvPr/>
        </p:nvCxnSpPr>
        <p:spPr>
          <a:xfrm>
            <a:off x="5890725" y="2607150"/>
            <a:ext cx="38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535" name="Google Shape;535;p35"/>
          <p:cNvSpPr txBox="1">
            <a:spLocks noGrp="1"/>
          </p:cNvSpPr>
          <p:nvPr>
            <p:ph type="body" idx="1"/>
          </p:nvPr>
        </p:nvSpPr>
        <p:spPr>
          <a:xfrm>
            <a:off x="1376525" y="2376575"/>
            <a:ext cx="1951200" cy="1164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536" name="Google Shape;536;p35"/>
          <p:cNvSpPr txBox="1">
            <a:spLocks noGrp="1"/>
          </p:cNvSpPr>
          <p:nvPr>
            <p:ph type="subTitle" idx="2"/>
          </p:nvPr>
        </p:nvSpPr>
        <p:spPr>
          <a:xfrm>
            <a:off x="1378250" y="1666350"/>
            <a:ext cx="19512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7" name="Google Shape;537;p35"/>
          <p:cNvSpPr txBox="1">
            <a:spLocks noGrp="1"/>
          </p:cNvSpPr>
          <p:nvPr>
            <p:ph type="body" idx="3"/>
          </p:nvPr>
        </p:nvSpPr>
        <p:spPr>
          <a:xfrm>
            <a:off x="3868617" y="2376575"/>
            <a:ext cx="1951200" cy="1164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538" name="Google Shape;538;p35"/>
          <p:cNvSpPr txBox="1">
            <a:spLocks noGrp="1"/>
          </p:cNvSpPr>
          <p:nvPr>
            <p:ph type="subTitle" idx="4"/>
          </p:nvPr>
        </p:nvSpPr>
        <p:spPr>
          <a:xfrm>
            <a:off x="3870338" y="1666350"/>
            <a:ext cx="19512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9" name="Google Shape;539;p35"/>
          <p:cNvSpPr txBox="1">
            <a:spLocks noGrp="1"/>
          </p:cNvSpPr>
          <p:nvPr>
            <p:ph type="body" idx="5"/>
          </p:nvPr>
        </p:nvSpPr>
        <p:spPr>
          <a:xfrm>
            <a:off x="6346221" y="2376575"/>
            <a:ext cx="1951200" cy="1164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540" name="Google Shape;540;p35"/>
          <p:cNvSpPr txBox="1">
            <a:spLocks noGrp="1"/>
          </p:cNvSpPr>
          <p:nvPr>
            <p:ph type="subTitle" idx="6"/>
          </p:nvPr>
        </p:nvSpPr>
        <p:spPr>
          <a:xfrm>
            <a:off x="6347938" y="1666350"/>
            <a:ext cx="19512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41" name="Google Shape;541;p35"/>
          <p:cNvSpPr/>
          <p:nvPr/>
        </p:nvSpPr>
        <p:spPr>
          <a:xfrm>
            <a:off x="2398425" y="3913450"/>
            <a:ext cx="4882800" cy="3849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5"/>
          <p:cNvSpPr txBox="1">
            <a:spLocks noGrp="1"/>
          </p:cNvSpPr>
          <p:nvPr>
            <p:ph type="subTitle" idx="7"/>
          </p:nvPr>
        </p:nvSpPr>
        <p:spPr>
          <a:xfrm>
            <a:off x="2395519" y="3913450"/>
            <a:ext cx="48828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43" name="Google Shape;543;p35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5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5" name="Google Shape;54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5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47" name="Google Shape;547;p35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8" name="Google Shape;548;p35"/>
          <p:cNvSpPr/>
          <p:nvPr/>
        </p:nvSpPr>
        <p:spPr>
          <a:xfrm rot="10800000">
            <a:off x="1299200" y="3514650"/>
            <a:ext cx="21060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5"/>
          <p:cNvSpPr/>
          <p:nvPr/>
        </p:nvSpPr>
        <p:spPr>
          <a:xfrm rot="10800000">
            <a:off x="3783213" y="3514650"/>
            <a:ext cx="21060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5"/>
          <p:cNvSpPr/>
          <p:nvPr/>
        </p:nvSpPr>
        <p:spPr>
          <a:xfrm rot="10800000">
            <a:off x="6267213" y="3514650"/>
            <a:ext cx="21060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5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2" name="Google Shape;552;p35"/>
          <p:cNvSpPr txBox="1">
            <a:spLocks noGrp="1"/>
          </p:cNvSpPr>
          <p:nvPr>
            <p:ph type="title"/>
          </p:nvPr>
        </p:nvSpPr>
        <p:spPr>
          <a:xfrm>
            <a:off x="876975" y="486326"/>
            <a:ext cx="7920000" cy="9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- Boxes">
  <p:cSld name="TITLE_1_1_1_1_1_1_2_1_1_1">
    <p:bg>
      <p:bgPr>
        <a:solidFill>
          <a:schemeClr val="lt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6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6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6" name="Google Shape;55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6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58" name="Google Shape;558;p36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9" name="Google Shape;559;p36"/>
          <p:cNvSpPr/>
          <p:nvPr/>
        </p:nvSpPr>
        <p:spPr>
          <a:xfrm>
            <a:off x="3715863" y="1783980"/>
            <a:ext cx="2247900" cy="2279100"/>
          </a:xfrm>
          <a:prstGeom prst="roundRect">
            <a:avLst>
              <a:gd name="adj" fmla="val 244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6"/>
          <p:cNvSpPr/>
          <p:nvPr/>
        </p:nvSpPr>
        <p:spPr>
          <a:xfrm>
            <a:off x="6249488" y="1783980"/>
            <a:ext cx="2247900" cy="2279100"/>
          </a:xfrm>
          <a:prstGeom prst="roundRect">
            <a:avLst>
              <a:gd name="adj" fmla="val 244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6"/>
          <p:cNvSpPr/>
          <p:nvPr/>
        </p:nvSpPr>
        <p:spPr>
          <a:xfrm>
            <a:off x="1182175" y="1783980"/>
            <a:ext cx="2247900" cy="2279100"/>
          </a:xfrm>
          <a:prstGeom prst="roundRect">
            <a:avLst>
              <a:gd name="adj" fmla="val 244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2" name="Google Shape;562;p36"/>
          <p:cNvCxnSpPr/>
          <p:nvPr/>
        </p:nvCxnSpPr>
        <p:spPr>
          <a:xfrm>
            <a:off x="1188242" y="2473311"/>
            <a:ext cx="22419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36"/>
          <p:cNvCxnSpPr/>
          <p:nvPr/>
        </p:nvCxnSpPr>
        <p:spPr>
          <a:xfrm>
            <a:off x="3718963" y="2473311"/>
            <a:ext cx="22419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36"/>
          <p:cNvCxnSpPr/>
          <p:nvPr/>
        </p:nvCxnSpPr>
        <p:spPr>
          <a:xfrm>
            <a:off x="6249481" y="2473311"/>
            <a:ext cx="22422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5" name="Google Shape;565;p36"/>
          <p:cNvSpPr txBox="1">
            <a:spLocks noGrp="1"/>
          </p:cNvSpPr>
          <p:nvPr>
            <p:ph type="subTitle" idx="1"/>
          </p:nvPr>
        </p:nvSpPr>
        <p:spPr>
          <a:xfrm>
            <a:off x="1244575" y="1824192"/>
            <a:ext cx="21231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66" name="Google Shape;566;p36"/>
          <p:cNvSpPr txBox="1">
            <a:spLocks noGrp="1"/>
          </p:cNvSpPr>
          <p:nvPr>
            <p:ph type="subTitle" idx="2"/>
          </p:nvPr>
        </p:nvSpPr>
        <p:spPr>
          <a:xfrm>
            <a:off x="3777667" y="1824192"/>
            <a:ext cx="21231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67" name="Google Shape;567;p36"/>
          <p:cNvSpPr txBox="1">
            <a:spLocks noGrp="1"/>
          </p:cNvSpPr>
          <p:nvPr>
            <p:ph type="subTitle" idx="3"/>
          </p:nvPr>
        </p:nvSpPr>
        <p:spPr>
          <a:xfrm>
            <a:off x="6304821" y="1824192"/>
            <a:ext cx="21231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68" name="Google Shape;568;p36"/>
          <p:cNvSpPr/>
          <p:nvPr/>
        </p:nvSpPr>
        <p:spPr>
          <a:xfrm rot="10800000">
            <a:off x="1182300" y="3988675"/>
            <a:ext cx="22467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6"/>
          <p:cNvSpPr/>
          <p:nvPr/>
        </p:nvSpPr>
        <p:spPr>
          <a:xfrm rot="10800000">
            <a:off x="3716438" y="3988675"/>
            <a:ext cx="22467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6"/>
          <p:cNvSpPr/>
          <p:nvPr/>
        </p:nvSpPr>
        <p:spPr>
          <a:xfrm rot="10800000">
            <a:off x="6249563" y="3988675"/>
            <a:ext cx="22467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6"/>
          <p:cNvSpPr txBox="1">
            <a:spLocks noGrp="1"/>
          </p:cNvSpPr>
          <p:nvPr>
            <p:ph type="body" idx="4"/>
          </p:nvPr>
        </p:nvSpPr>
        <p:spPr>
          <a:xfrm>
            <a:off x="1244875" y="2506573"/>
            <a:ext cx="2124000" cy="14286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572" name="Google Shape;572;p36"/>
          <p:cNvSpPr txBox="1">
            <a:spLocks noGrp="1"/>
          </p:cNvSpPr>
          <p:nvPr>
            <p:ph type="body" idx="5"/>
          </p:nvPr>
        </p:nvSpPr>
        <p:spPr>
          <a:xfrm>
            <a:off x="3777968" y="2506573"/>
            <a:ext cx="2124000" cy="14286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573" name="Google Shape;573;p36"/>
          <p:cNvSpPr txBox="1">
            <a:spLocks noGrp="1"/>
          </p:cNvSpPr>
          <p:nvPr>
            <p:ph type="body" idx="6"/>
          </p:nvPr>
        </p:nvSpPr>
        <p:spPr>
          <a:xfrm>
            <a:off x="6305124" y="2506573"/>
            <a:ext cx="2124000" cy="14286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574" name="Google Shape;574;p36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5" name="Google Shape;575;p36"/>
          <p:cNvSpPr txBox="1">
            <a:spLocks noGrp="1"/>
          </p:cNvSpPr>
          <p:nvPr>
            <p:ph type="title"/>
          </p:nvPr>
        </p:nvSpPr>
        <p:spPr>
          <a:xfrm>
            <a:off x="876975" y="486326"/>
            <a:ext cx="7920000" cy="9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 - Boxes 1">
  <p:cSld name="TITLE_1_1_1_1_1_1_2_1_1_1_2_1"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7"/>
          <p:cNvSpPr/>
          <p:nvPr/>
        </p:nvSpPr>
        <p:spPr>
          <a:xfrm flipH="1">
            <a:off x="4954425" y="1324700"/>
            <a:ext cx="3282600" cy="1440900"/>
          </a:xfrm>
          <a:prstGeom prst="round1Rect">
            <a:avLst>
              <a:gd name="adj" fmla="val 25200"/>
            </a:avLst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7"/>
          <p:cNvSpPr>
            <a:spLocks noGrp="1"/>
          </p:cNvSpPr>
          <p:nvPr>
            <p:ph type="pic" idx="2"/>
          </p:nvPr>
        </p:nvSpPr>
        <p:spPr>
          <a:xfrm>
            <a:off x="5043775" y="1414055"/>
            <a:ext cx="547200" cy="54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9" name="Google Shape;579;p37"/>
          <p:cNvSpPr/>
          <p:nvPr/>
        </p:nvSpPr>
        <p:spPr>
          <a:xfrm flipH="1">
            <a:off x="1378875" y="1324700"/>
            <a:ext cx="3282600" cy="1440900"/>
          </a:xfrm>
          <a:prstGeom prst="round1Rect">
            <a:avLst>
              <a:gd name="adj" fmla="val 25200"/>
            </a:avLst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7"/>
          <p:cNvSpPr>
            <a:spLocks noGrp="1"/>
          </p:cNvSpPr>
          <p:nvPr>
            <p:ph type="pic" idx="3"/>
          </p:nvPr>
        </p:nvSpPr>
        <p:spPr>
          <a:xfrm>
            <a:off x="1456525" y="1414055"/>
            <a:ext cx="547200" cy="54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81" name="Google Shape;581;p37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7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3" name="Google Shape;583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7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5" name="Google Shape;585;p37"/>
          <p:cNvSpPr txBox="1">
            <a:spLocks noGrp="1"/>
          </p:cNvSpPr>
          <p:nvPr>
            <p:ph type="title"/>
          </p:nvPr>
        </p:nvSpPr>
        <p:spPr>
          <a:xfrm>
            <a:off x="876975" y="208949"/>
            <a:ext cx="7920000" cy="9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586" name="Google Shape;586;p37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7" name="Google Shape;587;p37"/>
          <p:cNvSpPr/>
          <p:nvPr/>
        </p:nvSpPr>
        <p:spPr>
          <a:xfrm>
            <a:off x="1378875" y="2708025"/>
            <a:ext cx="3282600" cy="57600"/>
          </a:xfrm>
          <a:prstGeom prst="rect">
            <a:avLst/>
          </a:prstGeom>
          <a:solidFill>
            <a:srgbClr val="1E1E1E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7"/>
          <p:cNvSpPr/>
          <p:nvPr/>
        </p:nvSpPr>
        <p:spPr>
          <a:xfrm>
            <a:off x="4954425" y="2708025"/>
            <a:ext cx="3282600" cy="57600"/>
          </a:xfrm>
          <a:prstGeom prst="rect">
            <a:avLst/>
          </a:prstGeom>
          <a:solidFill>
            <a:srgbClr val="1E1E1E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7"/>
          <p:cNvSpPr txBox="1">
            <a:spLocks noGrp="1"/>
          </p:cNvSpPr>
          <p:nvPr>
            <p:ph type="subTitle" idx="1"/>
          </p:nvPr>
        </p:nvSpPr>
        <p:spPr>
          <a:xfrm>
            <a:off x="2003725" y="1371225"/>
            <a:ext cx="25611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90" name="Google Shape;590;p37"/>
          <p:cNvSpPr txBox="1">
            <a:spLocks noGrp="1"/>
          </p:cNvSpPr>
          <p:nvPr>
            <p:ph type="subTitle" idx="4"/>
          </p:nvPr>
        </p:nvSpPr>
        <p:spPr>
          <a:xfrm>
            <a:off x="5598600" y="1371225"/>
            <a:ext cx="25611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91" name="Google Shape;591;p37"/>
          <p:cNvSpPr txBox="1">
            <a:spLocks noGrp="1"/>
          </p:cNvSpPr>
          <p:nvPr>
            <p:ph type="body" idx="5"/>
          </p:nvPr>
        </p:nvSpPr>
        <p:spPr>
          <a:xfrm>
            <a:off x="2003725" y="1894946"/>
            <a:ext cx="2561100" cy="6909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592" name="Google Shape;592;p37"/>
          <p:cNvSpPr txBox="1">
            <a:spLocks noGrp="1"/>
          </p:cNvSpPr>
          <p:nvPr>
            <p:ph type="body" idx="6"/>
          </p:nvPr>
        </p:nvSpPr>
        <p:spPr>
          <a:xfrm>
            <a:off x="5590975" y="1894946"/>
            <a:ext cx="2561100" cy="6909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593" name="Google Shape;593;p37"/>
          <p:cNvSpPr/>
          <p:nvPr/>
        </p:nvSpPr>
        <p:spPr>
          <a:xfrm flipH="1">
            <a:off x="4954425" y="3048425"/>
            <a:ext cx="3282600" cy="1440900"/>
          </a:xfrm>
          <a:prstGeom prst="round1Rect">
            <a:avLst>
              <a:gd name="adj" fmla="val 25200"/>
            </a:avLst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7"/>
          <p:cNvSpPr>
            <a:spLocks noGrp="1"/>
          </p:cNvSpPr>
          <p:nvPr>
            <p:ph type="pic" idx="7"/>
          </p:nvPr>
        </p:nvSpPr>
        <p:spPr>
          <a:xfrm>
            <a:off x="5043775" y="3137780"/>
            <a:ext cx="547200" cy="54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5" name="Google Shape;595;p37"/>
          <p:cNvSpPr/>
          <p:nvPr/>
        </p:nvSpPr>
        <p:spPr>
          <a:xfrm flipH="1">
            <a:off x="1378875" y="3048425"/>
            <a:ext cx="3282600" cy="1440900"/>
          </a:xfrm>
          <a:prstGeom prst="round1Rect">
            <a:avLst>
              <a:gd name="adj" fmla="val 25200"/>
            </a:avLst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7"/>
          <p:cNvSpPr>
            <a:spLocks noGrp="1"/>
          </p:cNvSpPr>
          <p:nvPr>
            <p:ph type="pic" idx="8"/>
          </p:nvPr>
        </p:nvSpPr>
        <p:spPr>
          <a:xfrm>
            <a:off x="1456525" y="3137780"/>
            <a:ext cx="547200" cy="54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7" name="Google Shape;597;p37"/>
          <p:cNvSpPr/>
          <p:nvPr/>
        </p:nvSpPr>
        <p:spPr>
          <a:xfrm>
            <a:off x="1378875" y="4431750"/>
            <a:ext cx="3282600" cy="57600"/>
          </a:xfrm>
          <a:prstGeom prst="rect">
            <a:avLst/>
          </a:prstGeom>
          <a:solidFill>
            <a:srgbClr val="1E1E1E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7"/>
          <p:cNvSpPr/>
          <p:nvPr/>
        </p:nvSpPr>
        <p:spPr>
          <a:xfrm>
            <a:off x="4954425" y="4431750"/>
            <a:ext cx="3282600" cy="57600"/>
          </a:xfrm>
          <a:prstGeom prst="rect">
            <a:avLst/>
          </a:prstGeom>
          <a:solidFill>
            <a:srgbClr val="1E1E1E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7"/>
          <p:cNvSpPr txBox="1">
            <a:spLocks noGrp="1"/>
          </p:cNvSpPr>
          <p:nvPr>
            <p:ph type="subTitle" idx="9"/>
          </p:nvPr>
        </p:nvSpPr>
        <p:spPr>
          <a:xfrm>
            <a:off x="2003725" y="3094950"/>
            <a:ext cx="25611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00" name="Google Shape;600;p37"/>
          <p:cNvSpPr txBox="1">
            <a:spLocks noGrp="1"/>
          </p:cNvSpPr>
          <p:nvPr>
            <p:ph type="subTitle" idx="13"/>
          </p:nvPr>
        </p:nvSpPr>
        <p:spPr>
          <a:xfrm>
            <a:off x="5598600" y="3094950"/>
            <a:ext cx="25611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01" name="Google Shape;601;p37"/>
          <p:cNvSpPr txBox="1">
            <a:spLocks noGrp="1"/>
          </p:cNvSpPr>
          <p:nvPr>
            <p:ph type="body" idx="14"/>
          </p:nvPr>
        </p:nvSpPr>
        <p:spPr>
          <a:xfrm>
            <a:off x="2003725" y="3618671"/>
            <a:ext cx="2561100" cy="6909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602" name="Google Shape;602;p37"/>
          <p:cNvSpPr txBox="1">
            <a:spLocks noGrp="1"/>
          </p:cNvSpPr>
          <p:nvPr>
            <p:ph type="body" idx="15"/>
          </p:nvPr>
        </p:nvSpPr>
        <p:spPr>
          <a:xfrm>
            <a:off x="5590975" y="3618671"/>
            <a:ext cx="2561100" cy="6909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603" name="Google Shape;603;p37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- Boxes + Icon">
  <p:cSld name="TITLE_1_1_1_1_1_1_1_2">
    <p:bg>
      <p:bgPr>
        <a:solidFill>
          <a:schemeClr val="lt1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8"/>
          <p:cNvSpPr/>
          <p:nvPr/>
        </p:nvSpPr>
        <p:spPr>
          <a:xfrm>
            <a:off x="3715863" y="1936380"/>
            <a:ext cx="2247900" cy="2279100"/>
          </a:xfrm>
          <a:prstGeom prst="roundRect">
            <a:avLst>
              <a:gd name="adj" fmla="val 244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8"/>
          <p:cNvSpPr/>
          <p:nvPr/>
        </p:nvSpPr>
        <p:spPr>
          <a:xfrm>
            <a:off x="6249488" y="1936380"/>
            <a:ext cx="2247900" cy="2279100"/>
          </a:xfrm>
          <a:prstGeom prst="roundRect">
            <a:avLst>
              <a:gd name="adj" fmla="val 244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8"/>
          <p:cNvSpPr/>
          <p:nvPr/>
        </p:nvSpPr>
        <p:spPr>
          <a:xfrm>
            <a:off x="1182175" y="1936380"/>
            <a:ext cx="2247900" cy="2279100"/>
          </a:xfrm>
          <a:prstGeom prst="roundRect">
            <a:avLst>
              <a:gd name="adj" fmla="val 244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8" name="Google Shape;608;p38"/>
          <p:cNvCxnSpPr/>
          <p:nvPr/>
        </p:nvCxnSpPr>
        <p:spPr>
          <a:xfrm>
            <a:off x="1188242" y="2940407"/>
            <a:ext cx="22419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38"/>
          <p:cNvCxnSpPr/>
          <p:nvPr/>
        </p:nvCxnSpPr>
        <p:spPr>
          <a:xfrm>
            <a:off x="3718963" y="2940407"/>
            <a:ext cx="22419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38"/>
          <p:cNvCxnSpPr/>
          <p:nvPr/>
        </p:nvCxnSpPr>
        <p:spPr>
          <a:xfrm>
            <a:off x="6249481" y="2940407"/>
            <a:ext cx="22422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1" name="Google Shape;611;p38"/>
          <p:cNvSpPr/>
          <p:nvPr/>
        </p:nvSpPr>
        <p:spPr>
          <a:xfrm>
            <a:off x="1939975" y="1567027"/>
            <a:ext cx="732300" cy="732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8"/>
          <p:cNvSpPr/>
          <p:nvPr/>
        </p:nvSpPr>
        <p:spPr>
          <a:xfrm>
            <a:off x="4470650" y="1567027"/>
            <a:ext cx="732300" cy="732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8"/>
          <p:cNvSpPr/>
          <p:nvPr/>
        </p:nvSpPr>
        <p:spPr>
          <a:xfrm>
            <a:off x="7001425" y="1567027"/>
            <a:ext cx="732300" cy="732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8"/>
          <p:cNvSpPr txBox="1">
            <a:spLocks noGrp="1"/>
          </p:cNvSpPr>
          <p:nvPr>
            <p:ph type="title"/>
          </p:nvPr>
        </p:nvSpPr>
        <p:spPr>
          <a:xfrm>
            <a:off x="876975" y="441897"/>
            <a:ext cx="7920000" cy="10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15" name="Google Shape;615;p38"/>
          <p:cNvSpPr txBox="1">
            <a:spLocks noGrp="1"/>
          </p:cNvSpPr>
          <p:nvPr>
            <p:ph type="subTitle" idx="1"/>
          </p:nvPr>
        </p:nvSpPr>
        <p:spPr>
          <a:xfrm>
            <a:off x="1244575" y="2311080"/>
            <a:ext cx="21231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16" name="Google Shape;616;p38"/>
          <p:cNvSpPr txBox="1">
            <a:spLocks noGrp="1"/>
          </p:cNvSpPr>
          <p:nvPr>
            <p:ph type="subTitle" idx="2"/>
          </p:nvPr>
        </p:nvSpPr>
        <p:spPr>
          <a:xfrm>
            <a:off x="3777667" y="2311080"/>
            <a:ext cx="21231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17" name="Google Shape;617;p38"/>
          <p:cNvSpPr txBox="1">
            <a:spLocks noGrp="1"/>
          </p:cNvSpPr>
          <p:nvPr>
            <p:ph type="subTitle" idx="3"/>
          </p:nvPr>
        </p:nvSpPr>
        <p:spPr>
          <a:xfrm>
            <a:off x="6304821" y="2311080"/>
            <a:ext cx="21231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18" name="Google Shape;618;p38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8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0" name="Google Shape;62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38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2" name="Google Shape;622;p38"/>
          <p:cNvSpPr>
            <a:spLocks noGrp="1"/>
          </p:cNvSpPr>
          <p:nvPr>
            <p:ph type="pic" idx="4"/>
          </p:nvPr>
        </p:nvSpPr>
        <p:spPr>
          <a:xfrm>
            <a:off x="2036350" y="1659430"/>
            <a:ext cx="547200" cy="54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3" name="Google Shape;623;p38"/>
          <p:cNvSpPr>
            <a:spLocks noGrp="1"/>
          </p:cNvSpPr>
          <p:nvPr>
            <p:ph type="pic" idx="5"/>
          </p:nvPr>
        </p:nvSpPr>
        <p:spPr>
          <a:xfrm>
            <a:off x="4563150" y="1659430"/>
            <a:ext cx="547200" cy="54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4" name="Google Shape;624;p38"/>
          <p:cNvSpPr>
            <a:spLocks noGrp="1"/>
          </p:cNvSpPr>
          <p:nvPr>
            <p:ph type="pic" idx="6"/>
          </p:nvPr>
        </p:nvSpPr>
        <p:spPr>
          <a:xfrm>
            <a:off x="7090150" y="1659430"/>
            <a:ext cx="547200" cy="5472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625" name="Google Shape;625;p38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6" name="Google Shape;626;p38"/>
          <p:cNvSpPr/>
          <p:nvPr/>
        </p:nvSpPr>
        <p:spPr>
          <a:xfrm rot="10800000">
            <a:off x="1182300" y="4141075"/>
            <a:ext cx="22467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8"/>
          <p:cNvSpPr/>
          <p:nvPr/>
        </p:nvSpPr>
        <p:spPr>
          <a:xfrm rot="10800000">
            <a:off x="3716438" y="4141075"/>
            <a:ext cx="22467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8"/>
          <p:cNvSpPr/>
          <p:nvPr/>
        </p:nvSpPr>
        <p:spPr>
          <a:xfrm rot="10800000">
            <a:off x="6249563" y="4141075"/>
            <a:ext cx="22467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8"/>
          <p:cNvSpPr txBox="1">
            <a:spLocks noGrp="1"/>
          </p:cNvSpPr>
          <p:nvPr>
            <p:ph type="body" idx="7"/>
          </p:nvPr>
        </p:nvSpPr>
        <p:spPr>
          <a:xfrm>
            <a:off x="1244875" y="2973680"/>
            <a:ext cx="2124000" cy="11811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630" name="Google Shape;630;p38"/>
          <p:cNvSpPr txBox="1">
            <a:spLocks noGrp="1"/>
          </p:cNvSpPr>
          <p:nvPr>
            <p:ph type="body" idx="8"/>
          </p:nvPr>
        </p:nvSpPr>
        <p:spPr>
          <a:xfrm>
            <a:off x="3777967" y="2973680"/>
            <a:ext cx="2124000" cy="11811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631" name="Google Shape;631;p38"/>
          <p:cNvSpPr txBox="1">
            <a:spLocks noGrp="1"/>
          </p:cNvSpPr>
          <p:nvPr>
            <p:ph type="body" idx="9"/>
          </p:nvPr>
        </p:nvSpPr>
        <p:spPr>
          <a:xfrm>
            <a:off x="6305121" y="2973680"/>
            <a:ext cx="2124000" cy="11811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632" name="Google Shape;632;p38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- Boxes + Icon">
  <p:cSld name="TITLE_1_1_1_1_1_1_1_1_1">
    <p:bg>
      <p:bgPr>
        <a:solidFill>
          <a:schemeClr val="l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9"/>
          <p:cNvSpPr/>
          <p:nvPr/>
        </p:nvSpPr>
        <p:spPr>
          <a:xfrm>
            <a:off x="1196475" y="1843425"/>
            <a:ext cx="3516000" cy="2279100"/>
          </a:xfrm>
          <a:prstGeom prst="roundRect">
            <a:avLst>
              <a:gd name="adj" fmla="val 244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9"/>
          <p:cNvSpPr/>
          <p:nvPr/>
        </p:nvSpPr>
        <p:spPr>
          <a:xfrm>
            <a:off x="4966400" y="1843425"/>
            <a:ext cx="3516000" cy="2279100"/>
          </a:xfrm>
          <a:prstGeom prst="roundRect">
            <a:avLst>
              <a:gd name="adj" fmla="val 244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6" name="Google Shape;636;p39"/>
          <p:cNvCxnSpPr/>
          <p:nvPr/>
        </p:nvCxnSpPr>
        <p:spPr>
          <a:xfrm>
            <a:off x="1201115" y="2714862"/>
            <a:ext cx="35067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7" name="Google Shape;637;p39"/>
          <p:cNvSpPr/>
          <p:nvPr/>
        </p:nvSpPr>
        <p:spPr>
          <a:xfrm>
            <a:off x="2575375" y="1474068"/>
            <a:ext cx="732300" cy="732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9"/>
          <p:cNvSpPr txBox="1">
            <a:spLocks noGrp="1"/>
          </p:cNvSpPr>
          <p:nvPr>
            <p:ph type="title"/>
          </p:nvPr>
        </p:nvSpPr>
        <p:spPr>
          <a:xfrm>
            <a:off x="876975" y="358201"/>
            <a:ext cx="7920000" cy="9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39" name="Google Shape;639;p39"/>
          <p:cNvSpPr txBox="1">
            <a:spLocks noGrp="1"/>
          </p:cNvSpPr>
          <p:nvPr>
            <p:ph type="subTitle" idx="1"/>
          </p:nvPr>
        </p:nvSpPr>
        <p:spPr>
          <a:xfrm>
            <a:off x="1270675" y="2271355"/>
            <a:ext cx="33579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40" name="Google Shape;640;p39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9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2" name="Google Shape;642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9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4" name="Google Shape;644;p39"/>
          <p:cNvSpPr>
            <a:spLocks noGrp="1"/>
          </p:cNvSpPr>
          <p:nvPr>
            <p:ph type="pic" idx="2"/>
          </p:nvPr>
        </p:nvSpPr>
        <p:spPr>
          <a:xfrm>
            <a:off x="2667925" y="1566470"/>
            <a:ext cx="547200" cy="5472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645" name="Google Shape;645;p39"/>
          <p:cNvCxnSpPr/>
          <p:nvPr/>
        </p:nvCxnSpPr>
        <p:spPr>
          <a:xfrm>
            <a:off x="4975615" y="2714862"/>
            <a:ext cx="35067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6" name="Google Shape;646;p39"/>
          <p:cNvSpPr/>
          <p:nvPr/>
        </p:nvSpPr>
        <p:spPr>
          <a:xfrm>
            <a:off x="6357975" y="1474068"/>
            <a:ext cx="732300" cy="732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9"/>
          <p:cNvSpPr txBox="1">
            <a:spLocks noGrp="1"/>
          </p:cNvSpPr>
          <p:nvPr>
            <p:ph type="subTitle" idx="3"/>
          </p:nvPr>
        </p:nvSpPr>
        <p:spPr>
          <a:xfrm>
            <a:off x="5045175" y="2267117"/>
            <a:ext cx="33579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48" name="Google Shape;648;p39"/>
          <p:cNvSpPr>
            <a:spLocks noGrp="1"/>
          </p:cNvSpPr>
          <p:nvPr>
            <p:ph type="pic" idx="4"/>
          </p:nvPr>
        </p:nvSpPr>
        <p:spPr>
          <a:xfrm>
            <a:off x="6450525" y="1566470"/>
            <a:ext cx="547200" cy="5472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649" name="Google Shape;649;p39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" name="Google Shape;650;p39"/>
          <p:cNvSpPr/>
          <p:nvPr/>
        </p:nvSpPr>
        <p:spPr>
          <a:xfrm rot="10800000">
            <a:off x="1196525" y="4048125"/>
            <a:ext cx="35136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9"/>
          <p:cNvSpPr/>
          <p:nvPr/>
        </p:nvSpPr>
        <p:spPr>
          <a:xfrm rot="10800000">
            <a:off x="4972175" y="4048125"/>
            <a:ext cx="35136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9"/>
          <p:cNvSpPr txBox="1">
            <a:spLocks noGrp="1"/>
          </p:cNvSpPr>
          <p:nvPr>
            <p:ph type="body" idx="5"/>
          </p:nvPr>
        </p:nvSpPr>
        <p:spPr>
          <a:xfrm>
            <a:off x="1270950" y="2794600"/>
            <a:ext cx="3357900" cy="1188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653" name="Google Shape;653;p39"/>
          <p:cNvSpPr txBox="1">
            <a:spLocks noGrp="1"/>
          </p:cNvSpPr>
          <p:nvPr>
            <p:ph type="body" idx="6"/>
          </p:nvPr>
        </p:nvSpPr>
        <p:spPr>
          <a:xfrm>
            <a:off x="5045450" y="2794600"/>
            <a:ext cx="3357900" cy="1188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654" name="Google Shape;654;p39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- Boxes + Icon 1">
  <p:cSld name="TITLE_1_1_1_1_1_1_1_1_1_3">
    <p:bg>
      <p:bgPr>
        <a:solidFill>
          <a:schemeClr val="lt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0"/>
          <p:cNvSpPr/>
          <p:nvPr/>
        </p:nvSpPr>
        <p:spPr>
          <a:xfrm>
            <a:off x="1196475" y="1843425"/>
            <a:ext cx="3516000" cy="2279100"/>
          </a:xfrm>
          <a:prstGeom prst="roundRect">
            <a:avLst>
              <a:gd name="adj" fmla="val 244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0"/>
          <p:cNvSpPr/>
          <p:nvPr/>
        </p:nvSpPr>
        <p:spPr>
          <a:xfrm>
            <a:off x="4966400" y="1843425"/>
            <a:ext cx="3516000" cy="2279100"/>
          </a:xfrm>
          <a:prstGeom prst="roundRect">
            <a:avLst>
              <a:gd name="adj" fmla="val 2440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8" name="Google Shape;658;p40"/>
          <p:cNvCxnSpPr/>
          <p:nvPr/>
        </p:nvCxnSpPr>
        <p:spPr>
          <a:xfrm>
            <a:off x="1201115" y="2355896"/>
            <a:ext cx="35067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9" name="Google Shape;659;p40"/>
          <p:cNvSpPr txBox="1">
            <a:spLocks noGrp="1"/>
          </p:cNvSpPr>
          <p:nvPr>
            <p:ph type="title"/>
          </p:nvPr>
        </p:nvSpPr>
        <p:spPr>
          <a:xfrm>
            <a:off x="876975" y="520551"/>
            <a:ext cx="7920000" cy="9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60" name="Google Shape;660;p40"/>
          <p:cNvSpPr txBox="1">
            <a:spLocks noGrp="1"/>
          </p:cNvSpPr>
          <p:nvPr>
            <p:ph type="subTitle" idx="1"/>
          </p:nvPr>
        </p:nvSpPr>
        <p:spPr>
          <a:xfrm>
            <a:off x="1270675" y="1890355"/>
            <a:ext cx="33579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61" name="Google Shape;661;p40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0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3" name="Google Shape;66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40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65" name="Google Shape;665;p40"/>
          <p:cNvCxnSpPr/>
          <p:nvPr/>
        </p:nvCxnSpPr>
        <p:spPr>
          <a:xfrm>
            <a:off x="4975615" y="2355896"/>
            <a:ext cx="35067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6" name="Google Shape;666;p40"/>
          <p:cNvSpPr txBox="1">
            <a:spLocks noGrp="1"/>
          </p:cNvSpPr>
          <p:nvPr>
            <p:ph type="subTitle" idx="2"/>
          </p:nvPr>
        </p:nvSpPr>
        <p:spPr>
          <a:xfrm>
            <a:off x="5045175" y="1886117"/>
            <a:ext cx="33579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667" name="Google Shape;667;p40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8" name="Google Shape;668;p40"/>
          <p:cNvSpPr/>
          <p:nvPr/>
        </p:nvSpPr>
        <p:spPr>
          <a:xfrm rot="10800000">
            <a:off x="1196525" y="4048125"/>
            <a:ext cx="35136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0"/>
          <p:cNvSpPr/>
          <p:nvPr/>
        </p:nvSpPr>
        <p:spPr>
          <a:xfrm rot="10800000">
            <a:off x="4972175" y="4048125"/>
            <a:ext cx="3513600" cy="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0"/>
          <p:cNvSpPr txBox="1">
            <a:spLocks noGrp="1"/>
          </p:cNvSpPr>
          <p:nvPr>
            <p:ph type="body" idx="3"/>
          </p:nvPr>
        </p:nvSpPr>
        <p:spPr>
          <a:xfrm>
            <a:off x="1270950" y="2413600"/>
            <a:ext cx="3357900" cy="15702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671" name="Google Shape;671;p40"/>
          <p:cNvSpPr txBox="1">
            <a:spLocks noGrp="1"/>
          </p:cNvSpPr>
          <p:nvPr>
            <p:ph type="body" idx="4"/>
          </p:nvPr>
        </p:nvSpPr>
        <p:spPr>
          <a:xfrm>
            <a:off x="5045450" y="2413600"/>
            <a:ext cx="3357900" cy="15702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672" name="Google Shape;672;p40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 4 points">
  <p:cSld name="TITLE_1_1_2_2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5"/>
          <p:cNvCxnSpPr/>
          <p:nvPr/>
        </p:nvCxnSpPr>
        <p:spPr>
          <a:xfrm>
            <a:off x="5035875" y="-24000"/>
            <a:ext cx="0" cy="5191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5"/>
          <p:cNvSpPr/>
          <p:nvPr/>
        </p:nvSpPr>
        <p:spPr>
          <a:xfrm>
            <a:off x="4735800" y="144122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1072651" y="2018100"/>
            <a:ext cx="23469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Agenda</a:t>
            </a:r>
            <a:endParaRPr sz="3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4980100" y="144122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5483700" y="1421275"/>
            <a:ext cx="31305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5483700" y="2058067"/>
            <a:ext cx="31305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5483700" y="2694859"/>
            <a:ext cx="31305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483700" y="3331651"/>
            <a:ext cx="31305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4735800" y="20736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4980100" y="20736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735800" y="270612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980100" y="270612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5800" y="3347250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4980100" y="3347250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8" name="Google Shape;48;p5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5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- Dark">
  <p:cSld name="TITLE_1_1_1_1_1_1_1_1_1_2">
    <p:bg>
      <p:bgPr>
        <a:solidFill>
          <a:schemeClr val="dk1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1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75" name="Google Shape;675;p41"/>
          <p:cNvCxnSpPr/>
          <p:nvPr/>
        </p:nvCxnSpPr>
        <p:spPr>
          <a:xfrm>
            <a:off x="523875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6" name="Google Shape;676;p41"/>
          <p:cNvSpPr txBox="1">
            <a:spLocks noGrp="1"/>
          </p:cNvSpPr>
          <p:nvPr>
            <p:ph type="body" idx="1"/>
          </p:nvPr>
        </p:nvSpPr>
        <p:spPr>
          <a:xfrm>
            <a:off x="1089000" y="3073046"/>
            <a:ext cx="2347200" cy="1134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7" name="Google Shape;677;p41"/>
          <p:cNvSpPr txBox="1">
            <a:spLocks noGrp="1"/>
          </p:cNvSpPr>
          <p:nvPr>
            <p:ph type="title"/>
          </p:nvPr>
        </p:nvSpPr>
        <p:spPr>
          <a:xfrm>
            <a:off x="876975" y="490701"/>
            <a:ext cx="7920000" cy="9696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uli"/>
              <a:buNone/>
              <a:defRPr sz="2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78" name="Google Shape;678;p41"/>
          <p:cNvSpPr txBox="1">
            <a:spLocks noGrp="1"/>
          </p:cNvSpPr>
          <p:nvPr>
            <p:ph type="body" idx="2"/>
          </p:nvPr>
        </p:nvSpPr>
        <p:spPr>
          <a:xfrm>
            <a:off x="3663275" y="3073046"/>
            <a:ext cx="2347200" cy="1134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9" name="Google Shape;679;p41"/>
          <p:cNvSpPr txBox="1">
            <a:spLocks noGrp="1"/>
          </p:cNvSpPr>
          <p:nvPr>
            <p:ph type="body" idx="3"/>
          </p:nvPr>
        </p:nvSpPr>
        <p:spPr>
          <a:xfrm>
            <a:off x="6282800" y="3073046"/>
            <a:ext cx="2347200" cy="1134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0" name="Google Shape;680;p41"/>
          <p:cNvSpPr/>
          <p:nvPr/>
        </p:nvSpPr>
        <p:spPr>
          <a:xfrm>
            <a:off x="1044050" y="1919025"/>
            <a:ext cx="2346900" cy="3849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1"/>
          <p:cNvSpPr txBox="1">
            <a:spLocks noGrp="1"/>
          </p:cNvSpPr>
          <p:nvPr>
            <p:ph type="subTitle" idx="4"/>
          </p:nvPr>
        </p:nvSpPr>
        <p:spPr>
          <a:xfrm>
            <a:off x="1089000" y="1919025"/>
            <a:ext cx="21705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82" name="Google Shape;682;p41"/>
          <p:cNvSpPr/>
          <p:nvPr/>
        </p:nvSpPr>
        <p:spPr>
          <a:xfrm>
            <a:off x="3618475" y="1919025"/>
            <a:ext cx="2346900" cy="3849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1"/>
          <p:cNvSpPr txBox="1">
            <a:spLocks noGrp="1"/>
          </p:cNvSpPr>
          <p:nvPr>
            <p:ph type="subTitle" idx="5"/>
          </p:nvPr>
        </p:nvSpPr>
        <p:spPr>
          <a:xfrm>
            <a:off x="3663425" y="1919025"/>
            <a:ext cx="21705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84" name="Google Shape;684;p41"/>
          <p:cNvSpPr/>
          <p:nvPr/>
        </p:nvSpPr>
        <p:spPr>
          <a:xfrm>
            <a:off x="6237950" y="1919025"/>
            <a:ext cx="2346900" cy="3849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1"/>
          <p:cNvSpPr txBox="1">
            <a:spLocks noGrp="1"/>
          </p:cNvSpPr>
          <p:nvPr>
            <p:ph type="subTitle" idx="6"/>
          </p:nvPr>
        </p:nvSpPr>
        <p:spPr>
          <a:xfrm>
            <a:off x="6282900" y="1919025"/>
            <a:ext cx="21705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686" name="Google Shape;686;p41"/>
          <p:cNvCxnSpPr/>
          <p:nvPr/>
        </p:nvCxnSpPr>
        <p:spPr>
          <a:xfrm>
            <a:off x="1381275" y="2724150"/>
            <a:ext cx="7347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7" name="Google Shape;687;p41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8" name="Google Shape;688;p41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9" name="Google Shape;68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1"/>
          <p:cNvSpPr/>
          <p:nvPr/>
        </p:nvSpPr>
        <p:spPr>
          <a:xfrm>
            <a:off x="1044050" y="2534625"/>
            <a:ext cx="393600" cy="39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1"/>
          <p:cNvSpPr/>
          <p:nvPr/>
        </p:nvSpPr>
        <p:spPr>
          <a:xfrm>
            <a:off x="1182200" y="2672771"/>
            <a:ext cx="117300" cy="1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2" name="Google Shape;692;p41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3" name="Google Shape;693;p41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94" name="Google Shape;694;p41"/>
          <p:cNvSpPr/>
          <p:nvPr/>
        </p:nvSpPr>
        <p:spPr>
          <a:xfrm>
            <a:off x="3618475" y="2534625"/>
            <a:ext cx="393600" cy="39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1"/>
          <p:cNvSpPr/>
          <p:nvPr/>
        </p:nvSpPr>
        <p:spPr>
          <a:xfrm>
            <a:off x="3756625" y="2672771"/>
            <a:ext cx="117300" cy="1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1"/>
          <p:cNvSpPr/>
          <p:nvPr/>
        </p:nvSpPr>
        <p:spPr>
          <a:xfrm>
            <a:off x="6237950" y="2534625"/>
            <a:ext cx="393600" cy="39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1"/>
          <p:cNvSpPr/>
          <p:nvPr/>
        </p:nvSpPr>
        <p:spPr>
          <a:xfrm>
            <a:off x="6376100" y="2672771"/>
            <a:ext cx="117300" cy="1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1">
  <p:cSld name="TITLE_1_1_1_1_1_1_1_1_1_2_1">
    <p:bg>
      <p:bgPr>
        <a:solidFill>
          <a:schemeClr val="lt1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2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2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1" name="Google Shape;70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42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3" name="Google Shape;703;p42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4" name="Google Shape;704;p42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5" name="Google Shape;705;p42"/>
          <p:cNvCxnSpPr>
            <a:stCxn id="706" idx="2"/>
            <a:endCxn id="707" idx="6"/>
          </p:cNvCxnSpPr>
          <p:nvPr/>
        </p:nvCxnSpPr>
        <p:spPr>
          <a:xfrm>
            <a:off x="1620539" y="2910025"/>
            <a:ext cx="643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6" name="Google Shape;706;p42"/>
          <p:cNvSpPr/>
          <p:nvPr/>
        </p:nvSpPr>
        <p:spPr>
          <a:xfrm>
            <a:off x="1620539" y="2713225"/>
            <a:ext cx="393600" cy="393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2"/>
          <p:cNvSpPr/>
          <p:nvPr/>
        </p:nvSpPr>
        <p:spPr>
          <a:xfrm>
            <a:off x="1758705" y="2851358"/>
            <a:ext cx="117300" cy="1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2"/>
          <p:cNvSpPr/>
          <p:nvPr/>
        </p:nvSpPr>
        <p:spPr>
          <a:xfrm>
            <a:off x="4640339" y="2713225"/>
            <a:ext cx="393600" cy="393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2"/>
          <p:cNvSpPr/>
          <p:nvPr/>
        </p:nvSpPr>
        <p:spPr>
          <a:xfrm>
            <a:off x="4778489" y="2851371"/>
            <a:ext cx="117300" cy="1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2"/>
          <p:cNvSpPr/>
          <p:nvPr/>
        </p:nvSpPr>
        <p:spPr>
          <a:xfrm>
            <a:off x="7660139" y="2713225"/>
            <a:ext cx="393600" cy="393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2"/>
          <p:cNvSpPr/>
          <p:nvPr/>
        </p:nvSpPr>
        <p:spPr>
          <a:xfrm>
            <a:off x="7798289" y="2851371"/>
            <a:ext cx="117300" cy="1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2"/>
          <p:cNvSpPr/>
          <p:nvPr/>
        </p:nvSpPr>
        <p:spPr>
          <a:xfrm>
            <a:off x="3130439" y="2713225"/>
            <a:ext cx="393600" cy="393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2"/>
          <p:cNvSpPr/>
          <p:nvPr/>
        </p:nvSpPr>
        <p:spPr>
          <a:xfrm>
            <a:off x="3268589" y="2851371"/>
            <a:ext cx="117300" cy="1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2"/>
          <p:cNvSpPr/>
          <p:nvPr/>
        </p:nvSpPr>
        <p:spPr>
          <a:xfrm>
            <a:off x="6219314" y="2713225"/>
            <a:ext cx="393600" cy="393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2"/>
          <p:cNvSpPr/>
          <p:nvPr/>
        </p:nvSpPr>
        <p:spPr>
          <a:xfrm>
            <a:off x="6357464" y="2851371"/>
            <a:ext cx="117300" cy="1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6" name="Google Shape;716;p42"/>
          <p:cNvCxnSpPr/>
          <p:nvPr/>
        </p:nvCxnSpPr>
        <p:spPr>
          <a:xfrm rot="10800000">
            <a:off x="1817350" y="2319625"/>
            <a:ext cx="0" cy="39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7" name="Google Shape;717;p42"/>
          <p:cNvCxnSpPr/>
          <p:nvPr/>
        </p:nvCxnSpPr>
        <p:spPr>
          <a:xfrm rot="10800000">
            <a:off x="3327250" y="3106750"/>
            <a:ext cx="0" cy="39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8" name="Google Shape;718;p42"/>
          <p:cNvCxnSpPr/>
          <p:nvPr/>
        </p:nvCxnSpPr>
        <p:spPr>
          <a:xfrm rot="10800000">
            <a:off x="4837156" y="2319568"/>
            <a:ext cx="0" cy="39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9" name="Google Shape;719;p42"/>
          <p:cNvCxnSpPr/>
          <p:nvPr/>
        </p:nvCxnSpPr>
        <p:spPr>
          <a:xfrm rot="10800000">
            <a:off x="7856975" y="2319568"/>
            <a:ext cx="0" cy="39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0" name="Google Shape;720;p42"/>
          <p:cNvCxnSpPr/>
          <p:nvPr/>
        </p:nvCxnSpPr>
        <p:spPr>
          <a:xfrm rot="10800000">
            <a:off x="6416125" y="3106750"/>
            <a:ext cx="0" cy="39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21" name="Google Shape;721;p42"/>
          <p:cNvSpPr txBox="1">
            <a:spLocks noGrp="1"/>
          </p:cNvSpPr>
          <p:nvPr>
            <p:ph type="body" idx="1"/>
          </p:nvPr>
        </p:nvSpPr>
        <p:spPr>
          <a:xfrm>
            <a:off x="880450" y="1344275"/>
            <a:ext cx="1873800" cy="9888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rmAutofit/>
          </a:bodyPr>
          <a:lstStyle>
            <a:lvl1pPr marL="457200" lvl="0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ctr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722" name="Google Shape;722;p42"/>
          <p:cNvSpPr txBox="1">
            <a:spLocks noGrp="1"/>
          </p:cNvSpPr>
          <p:nvPr>
            <p:ph type="body" idx="2"/>
          </p:nvPr>
        </p:nvSpPr>
        <p:spPr>
          <a:xfrm>
            <a:off x="3900250" y="1344275"/>
            <a:ext cx="1873800" cy="9888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rmAutofit/>
          </a:bodyPr>
          <a:lstStyle>
            <a:lvl1pPr marL="457200" lvl="0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ctr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723" name="Google Shape;723;p42"/>
          <p:cNvSpPr txBox="1">
            <a:spLocks noGrp="1"/>
          </p:cNvSpPr>
          <p:nvPr>
            <p:ph type="body" idx="3"/>
          </p:nvPr>
        </p:nvSpPr>
        <p:spPr>
          <a:xfrm>
            <a:off x="6920050" y="1344275"/>
            <a:ext cx="1873800" cy="988800"/>
          </a:xfrm>
          <a:prstGeom prst="rect">
            <a:avLst/>
          </a:prstGeom>
        </p:spPr>
        <p:txBody>
          <a:bodyPr spcFirstLastPara="1" wrap="square" lIns="91425" tIns="90000" rIns="91425" bIns="91425" anchor="b" anchorCtr="0">
            <a:normAutofit/>
          </a:bodyPr>
          <a:lstStyle>
            <a:lvl1pPr marL="457200" lvl="0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ctr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724" name="Google Shape;724;p42"/>
          <p:cNvSpPr txBox="1">
            <a:spLocks noGrp="1"/>
          </p:cNvSpPr>
          <p:nvPr>
            <p:ph type="body" idx="4"/>
          </p:nvPr>
        </p:nvSpPr>
        <p:spPr>
          <a:xfrm>
            <a:off x="2390350" y="3500350"/>
            <a:ext cx="1873800" cy="988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ctr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725" name="Google Shape;725;p42"/>
          <p:cNvSpPr txBox="1">
            <a:spLocks noGrp="1"/>
          </p:cNvSpPr>
          <p:nvPr>
            <p:ph type="body" idx="5"/>
          </p:nvPr>
        </p:nvSpPr>
        <p:spPr>
          <a:xfrm>
            <a:off x="5479225" y="3500350"/>
            <a:ext cx="1873800" cy="988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ctr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726" name="Google Shape;726;p42"/>
          <p:cNvSpPr txBox="1">
            <a:spLocks noGrp="1"/>
          </p:cNvSpPr>
          <p:nvPr>
            <p:ph type="title"/>
          </p:nvPr>
        </p:nvSpPr>
        <p:spPr>
          <a:xfrm>
            <a:off x="876975" y="218901"/>
            <a:ext cx="79200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TITLE_1_1_1_1_1_1_1_1_1_2_1_1">
    <p:bg>
      <p:bgPr>
        <a:solidFill>
          <a:schemeClr val="lt1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3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3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0" name="Google Shape;730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43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32" name="Google Shape;732;p43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3" name="Google Shape;733;p43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4" name="Google Shape;734;p43"/>
          <p:cNvSpPr txBox="1">
            <a:spLocks noGrp="1"/>
          </p:cNvSpPr>
          <p:nvPr>
            <p:ph type="title"/>
          </p:nvPr>
        </p:nvSpPr>
        <p:spPr>
          <a:xfrm>
            <a:off x="876975" y="441899"/>
            <a:ext cx="79200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35" name="Google Shape;735;p43"/>
          <p:cNvSpPr/>
          <p:nvPr/>
        </p:nvSpPr>
        <p:spPr>
          <a:xfrm>
            <a:off x="960950" y="1554120"/>
            <a:ext cx="1822200" cy="623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36" name="Google Shape;736;p43"/>
          <p:cNvSpPr/>
          <p:nvPr/>
        </p:nvSpPr>
        <p:spPr>
          <a:xfrm>
            <a:off x="2443361" y="1554120"/>
            <a:ext cx="1822200" cy="623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37" name="Google Shape;737;p43"/>
          <p:cNvSpPr/>
          <p:nvPr/>
        </p:nvSpPr>
        <p:spPr>
          <a:xfrm>
            <a:off x="3925800" y="1554120"/>
            <a:ext cx="1822200" cy="623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38" name="Google Shape;738;p43"/>
          <p:cNvSpPr/>
          <p:nvPr/>
        </p:nvSpPr>
        <p:spPr>
          <a:xfrm>
            <a:off x="5408238" y="1554120"/>
            <a:ext cx="1822200" cy="623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39" name="Google Shape;739;p43"/>
          <p:cNvSpPr/>
          <p:nvPr/>
        </p:nvSpPr>
        <p:spPr>
          <a:xfrm>
            <a:off x="6890677" y="1554120"/>
            <a:ext cx="1822200" cy="623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40" name="Google Shape;740;p43"/>
          <p:cNvSpPr txBox="1">
            <a:spLocks noGrp="1"/>
          </p:cNvSpPr>
          <p:nvPr>
            <p:ph type="body" idx="1"/>
          </p:nvPr>
        </p:nvSpPr>
        <p:spPr>
          <a:xfrm>
            <a:off x="2547782" y="2864570"/>
            <a:ext cx="1424700" cy="14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741" name="Google Shape;741;p43"/>
          <p:cNvSpPr txBox="1">
            <a:spLocks noGrp="1"/>
          </p:cNvSpPr>
          <p:nvPr>
            <p:ph type="body" idx="2"/>
          </p:nvPr>
        </p:nvSpPr>
        <p:spPr>
          <a:xfrm>
            <a:off x="4048313" y="2864570"/>
            <a:ext cx="1424700" cy="14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742" name="Google Shape;742;p43"/>
          <p:cNvSpPr txBox="1">
            <a:spLocks noGrp="1"/>
          </p:cNvSpPr>
          <p:nvPr>
            <p:ph type="body" idx="3"/>
          </p:nvPr>
        </p:nvSpPr>
        <p:spPr>
          <a:xfrm>
            <a:off x="5548844" y="2864570"/>
            <a:ext cx="1424700" cy="14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743" name="Google Shape;743;p43"/>
          <p:cNvSpPr txBox="1">
            <a:spLocks noGrp="1"/>
          </p:cNvSpPr>
          <p:nvPr>
            <p:ph type="body" idx="4"/>
          </p:nvPr>
        </p:nvSpPr>
        <p:spPr>
          <a:xfrm>
            <a:off x="7049350" y="2864570"/>
            <a:ext cx="1424700" cy="14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744" name="Google Shape;744;p43"/>
          <p:cNvSpPr txBox="1">
            <a:spLocks noGrp="1"/>
          </p:cNvSpPr>
          <p:nvPr>
            <p:ph type="body" idx="5"/>
          </p:nvPr>
        </p:nvSpPr>
        <p:spPr>
          <a:xfrm>
            <a:off x="1047275" y="2864570"/>
            <a:ext cx="1424700" cy="14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745" name="Google Shape;745;p43"/>
          <p:cNvSpPr txBox="1">
            <a:spLocks noGrp="1"/>
          </p:cNvSpPr>
          <p:nvPr>
            <p:ph type="subTitle" idx="6"/>
          </p:nvPr>
        </p:nvSpPr>
        <p:spPr>
          <a:xfrm>
            <a:off x="1268075" y="1673520"/>
            <a:ext cx="12798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46" name="Google Shape;746;p43"/>
          <p:cNvSpPr txBox="1">
            <a:spLocks noGrp="1"/>
          </p:cNvSpPr>
          <p:nvPr>
            <p:ph type="subTitle" idx="7"/>
          </p:nvPr>
        </p:nvSpPr>
        <p:spPr>
          <a:xfrm>
            <a:off x="2783150" y="1673520"/>
            <a:ext cx="12798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47" name="Google Shape;747;p43"/>
          <p:cNvSpPr txBox="1">
            <a:spLocks noGrp="1"/>
          </p:cNvSpPr>
          <p:nvPr>
            <p:ph type="subTitle" idx="8"/>
          </p:nvPr>
        </p:nvSpPr>
        <p:spPr>
          <a:xfrm>
            <a:off x="4265550" y="1673520"/>
            <a:ext cx="12798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48" name="Google Shape;748;p43"/>
          <p:cNvSpPr txBox="1">
            <a:spLocks noGrp="1"/>
          </p:cNvSpPr>
          <p:nvPr>
            <p:ph type="subTitle" idx="9"/>
          </p:nvPr>
        </p:nvSpPr>
        <p:spPr>
          <a:xfrm>
            <a:off x="5728136" y="1673520"/>
            <a:ext cx="12798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49" name="Google Shape;749;p43"/>
          <p:cNvSpPr txBox="1">
            <a:spLocks noGrp="1"/>
          </p:cNvSpPr>
          <p:nvPr>
            <p:ph type="subTitle" idx="13"/>
          </p:nvPr>
        </p:nvSpPr>
        <p:spPr>
          <a:xfrm>
            <a:off x="7190711" y="1673520"/>
            <a:ext cx="12798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50" name="Google Shape;750;p43"/>
          <p:cNvSpPr txBox="1">
            <a:spLocks noGrp="1"/>
          </p:cNvSpPr>
          <p:nvPr>
            <p:ph type="body" idx="14"/>
          </p:nvPr>
        </p:nvSpPr>
        <p:spPr>
          <a:xfrm>
            <a:off x="2547782" y="2276270"/>
            <a:ext cx="1424700" cy="57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0000" rIns="91425" bIns="91425" anchor="ctr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51" name="Google Shape;751;p43"/>
          <p:cNvSpPr txBox="1">
            <a:spLocks noGrp="1"/>
          </p:cNvSpPr>
          <p:nvPr>
            <p:ph type="body" idx="15"/>
          </p:nvPr>
        </p:nvSpPr>
        <p:spPr>
          <a:xfrm>
            <a:off x="4048313" y="2276270"/>
            <a:ext cx="1424700" cy="57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0000" rIns="91425" bIns="91425" anchor="ctr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52" name="Google Shape;752;p43"/>
          <p:cNvSpPr txBox="1">
            <a:spLocks noGrp="1"/>
          </p:cNvSpPr>
          <p:nvPr>
            <p:ph type="body" idx="16"/>
          </p:nvPr>
        </p:nvSpPr>
        <p:spPr>
          <a:xfrm>
            <a:off x="5548843" y="2276270"/>
            <a:ext cx="1424700" cy="57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0000" rIns="91425" bIns="91425" anchor="ctr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53" name="Google Shape;753;p43"/>
          <p:cNvSpPr txBox="1">
            <a:spLocks noGrp="1"/>
          </p:cNvSpPr>
          <p:nvPr>
            <p:ph type="body" idx="17"/>
          </p:nvPr>
        </p:nvSpPr>
        <p:spPr>
          <a:xfrm>
            <a:off x="7049350" y="2276270"/>
            <a:ext cx="1424700" cy="57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0000" rIns="91425" bIns="91425" anchor="ctr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54" name="Google Shape;754;p43"/>
          <p:cNvSpPr txBox="1">
            <a:spLocks noGrp="1"/>
          </p:cNvSpPr>
          <p:nvPr>
            <p:ph type="body" idx="18"/>
          </p:nvPr>
        </p:nvSpPr>
        <p:spPr>
          <a:xfrm>
            <a:off x="1047275" y="2276270"/>
            <a:ext cx="1424700" cy="57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0000" rIns="91425" bIns="91425" anchor="ctr" anchorCtr="0">
            <a:normAutofit/>
          </a:bodyPr>
          <a:lstStyle>
            <a:lvl1pPr marL="457200" lvl="0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- Title + Body">
  <p:cSld name="TITLE_1_1_1_1_1_1_1_1_1_1">
    <p:bg>
      <p:bgPr>
        <a:solidFill>
          <a:schemeClr val="lt1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4"/>
          <p:cNvSpPr/>
          <p:nvPr/>
        </p:nvSpPr>
        <p:spPr>
          <a:xfrm>
            <a:off x="6432850" y="2985600"/>
            <a:ext cx="599100" cy="26019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4"/>
          <p:cNvSpPr/>
          <p:nvPr/>
        </p:nvSpPr>
        <p:spPr>
          <a:xfrm>
            <a:off x="7196200" y="2211450"/>
            <a:ext cx="599100" cy="33759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4"/>
          <p:cNvSpPr/>
          <p:nvPr/>
        </p:nvSpPr>
        <p:spPr>
          <a:xfrm>
            <a:off x="7959550" y="1435800"/>
            <a:ext cx="599100" cy="42276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4"/>
          <p:cNvSpPr/>
          <p:nvPr/>
        </p:nvSpPr>
        <p:spPr>
          <a:xfrm>
            <a:off x="5669525" y="3807575"/>
            <a:ext cx="599100" cy="17799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0" name="Google Shape;760;p44"/>
          <p:cNvCxnSpPr/>
          <p:nvPr/>
        </p:nvCxnSpPr>
        <p:spPr>
          <a:xfrm rot="10800000">
            <a:off x="1218250" y="3816002"/>
            <a:ext cx="47508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44"/>
          <p:cNvCxnSpPr/>
          <p:nvPr/>
        </p:nvCxnSpPr>
        <p:spPr>
          <a:xfrm flipH="1">
            <a:off x="1208500" y="2991454"/>
            <a:ext cx="5523900" cy="27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44"/>
          <p:cNvCxnSpPr/>
          <p:nvPr/>
        </p:nvCxnSpPr>
        <p:spPr>
          <a:xfrm rot="10800000">
            <a:off x="1228750" y="2220008"/>
            <a:ext cx="62670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3" name="Google Shape;763;p44"/>
          <p:cNvSpPr txBox="1">
            <a:spLocks noGrp="1"/>
          </p:cNvSpPr>
          <p:nvPr>
            <p:ph type="subTitle" idx="1"/>
          </p:nvPr>
        </p:nvSpPr>
        <p:spPr>
          <a:xfrm>
            <a:off x="1115301" y="1412300"/>
            <a:ext cx="66801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64" name="Google Shape;764;p44"/>
          <p:cNvSpPr txBox="1">
            <a:spLocks noGrp="1"/>
          </p:cNvSpPr>
          <p:nvPr>
            <p:ph type="body" idx="2"/>
          </p:nvPr>
        </p:nvSpPr>
        <p:spPr>
          <a:xfrm>
            <a:off x="1115300" y="1660100"/>
            <a:ext cx="6680100" cy="514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765" name="Google Shape;765;p44"/>
          <p:cNvSpPr txBox="1">
            <a:spLocks noGrp="1"/>
          </p:cNvSpPr>
          <p:nvPr>
            <p:ph type="subTitle" idx="3"/>
          </p:nvPr>
        </p:nvSpPr>
        <p:spPr>
          <a:xfrm>
            <a:off x="1115301" y="2182625"/>
            <a:ext cx="59166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66" name="Google Shape;766;p44"/>
          <p:cNvSpPr txBox="1">
            <a:spLocks noGrp="1"/>
          </p:cNvSpPr>
          <p:nvPr>
            <p:ph type="body" idx="4"/>
          </p:nvPr>
        </p:nvSpPr>
        <p:spPr>
          <a:xfrm>
            <a:off x="1115300" y="2430417"/>
            <a:ext cx="5916600" cy="514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767" name="Google Shape;767;p44"/>
          <p:cNvSpPr txBox="1">
            <a:spLocks noGrp="1"/>
          </p:cNvSpPr>
          <p:nvPr>
            <p:ph type="subTitle" idx="5"/>
          </p:nvPr>
        </p:nvSpPr>
        <p:spPr>
          <a:xfrm>
            <a:off x="1115301" y="2949975"/>
            <a:ext cx="51534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68" name="Google Shape;768;p44"/>
          <p:cNvSpPr txBox="1">
            <a:spLocks noGrp="1"/>
          </p:cNvSpPr>
          <p:nvPr>
            <p:ph type="body" idx="6"/>
          </p:nvPr>
        </p:nvSpPr>
        <p:spPr>
          <a:xfrm>
            <a:off x="1115300" y="3197775"/>
            <a:ext cx="5153400" cy="514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769" name="Google Shape;769;p44"/>
          <p:cNvSpPr txBox="1">
            <a:spLocks noGrp="1"/>
          </p:cNvSpPr>
          <p:nvPr>
            <p:ph type="subTitle" idx="7"/>
          </p:nvPr>
        </p:nvSpPr>
        <p:spPr>
          <a:xfrm>
            <a:off x="1115300" y="3796500"/>
            <a:ext cx="43137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70" name="Google Shape;770;p44"/>
          <p:cNvSpPr txBox="1">
            <a:spLocks noGrp="1"/>
          </p:cNvSpPr>
          <p:nvPr>
            <p:ph type="body" idx="8"/>
          </p:nvPr>
        </p:nvSpPr>
        <p:spPr>
          <a:xfrm>
            <a:off x="1115300" y="4044283"/>
            <a:ext cx="4313700" cy="514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771" name="Google Shape;771;p44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4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3" name="Google Shape;773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44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775" name="Google Shape;775;p44"/>
          <p:cNvGrpSpPr/>
          <p:nvPr/>
        </p:nvGrpSpPr>
        <p:grpSpPr>
          <a:xfrm>
            <a:off x="8058973" y="1520542"/>
            <a:ext cx="400222" cy="400222"/>
            <a:chOff x="4613600" y="122675"/>
            <a:chExt cx="548700" cy="548700"/>
          </a:xfrm>
        </p:grpSpPr>
        <p:sp>
          <p:nvSpPr>
            <p:cNvPr id="776" name="Google Shape;776;p44"/>
            <p:cNvSpPr/>
            <p:nvPr/>
          </p:nvSpPr>
          <p:spPr>
            <a:xfrm>
              <a:off x="4613600" y="122675"/>
              <a:ext cx="548700" cy="548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7" name="Google Shape;777;p44"/>
            <p:cNvGrpSpPr/>
            <p:nvPr/>
          </p:nvGrpSpPr>
          <p:grpSpPr>
            <a:xfrm>
              <a:off x="4780794" y="301738"/>
              <a:ext cx="250031" cy="200700"/>
              <a:chOff x="4802994" y="314325"/>
              <a:chExt cx="250031" cy="200700"/>
            </a:xfrm>
          </p:grpSpPr>
          <p:cxnSp>
            <p:nvCxnSpPr>
              <p:cNvPr id="778" name="Google Shape;778;p44"/>
              <p:cNvCxnSpPr/>
              <p:nvPr/>
            </p:nvCxnSpPr>
            <p:spPr>
              <a:xfrm>
                <a:off x="4802994" y="419100"/>
                <a:ext cx="81000" cy="85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9" name="Google Shape;779;p44"/>
              <p:cNvCxnSpPr/>
              <p:nvPr/>
            </p:nvCxnSpPr>
            <p:spPr>
              <a:xfrm flipH="1">
                <a:off x="4875125" y="314325"/>
                <a:ext cx="177900" cy="200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80" name="Google Shape;780;p44"/>
          <p:cNvGrpSpPr/>
          <p:nvPr/>
        </p:nvGrpSpPr>
        <p:grpSpPr>
          <a:xfrm>
            <a:off x="7295635" y="2296192"/>
            <a:ext cx="400222" cy="400222"/>
            <a:chOff x="4613600" y="122675"/>
            <a:chExt cx="548700" cy="548700"/>
          </a:xfrm>
        </p:grpSpPr>
        <p:sp>
          <p:nvSpPr>
            <p:cNvPr id="781" name="Google Shape;781;p44"/>
            <p:cNvSpPr/>
            <p:nvPr/>
          </p:nvSpPr>
          <p:spPr>
            <a:xfrm>
              <a:off x="4613600" y="122675"/>
              <a:ext cx="548700" cy="548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2" name="Google Shape;782;p44"/>
            <p:cNvGrpSpPr/>
            <p:nvPr/>
          </p:nvGrpSpPr>
          <p:grpSpPr>
            <a:xfrm>
              <a:off x="4780794" y="301738"/>
              <a:ext cx="250031" cy="200700"/>
              <a:chOff x="4802994" y="314325"/>
              <a:chExt cx="250031" cy="200700"/>
            </a:xfrm>
          </p:grpSpPr>
          <p:cxnSp>
            <p:nvCxnSpPr>
              <p:cNvPr id="783" name="Google Shape;783;p44"/>
              <p:cNvCxnSpPr/>
              <p:nvPr/>
            </p:nvCxnSpPr>
            <p:spPr>
              <a:xfrm>
                <a:off x="4802994" y="419100"/>
                <a:ext cx="81000" cy="85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44"/>
              <p:cNvCxnSpPr/>
              <p:nvPr/>
            </p:nvCxnSpPr>
            <p:spPr>
              <a:xfrm flipH="1">
                <a:off x="4875125" y="314325"/>
                <a:ext cx="177900" cy="200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85" name="Google Shape;785;p44"/>
          <p:cNvGrpSpPr/>
          <p:nvPr/>
        </p:nvGrpSpPr>
        <p:grpSpPr>
          <a:xfrm>
            <a:off x="6532298" y="3066742"/>
            <a:ext cx="400222" cy="400222"/>
            <a:chOff x="4613600" y="122675"/>
            <a:chExt cx="548700" cy="548700"/>
          </a:xfrm>
        </p:grpSpPr>
        <p:sp>
          <p:nvSpPr>
            <p:cNvPr id="786" name="Google Shape;786;p44"/>
            <p:cNvSpPr/>
            <p:nvPr/>
          </p:nvSpPr>
          <p:spPr>
            <a:xfrm>
              <a:off x="4613600" y="122675"/>
              <a:ext cx="548700" cy="548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7" name="Google Shape;787;p44"/>
            <p:cNvGrpSpPr/>
            <p:nvPr/>
          </p:nvGrpSpPr>
          <p:grpSpPr>
            <a:xfrm>
              <a:off x="4780794" y="301738"/>
              <a:ext cx="250031" cy="200700"/>
              <a:chOff x="4802994" y="314325"/>
              <a:chExt cx="250031" cy="200700"/>
            </a:xfrm>
          </p:grpSpPr>
          <p:cxnSp>
            <p:nvCxnSpPr>
              <p:cNvPr id="788" name="Google Shape;788;p44"/>
              <p:cNvCxnSpPr/>
              <p:nvPr/>
            </p:nvCxnSpPr>
            <p:spPr>
              <a:xfrm>
                <a:off x="4802994" y="419100"/>
                <a:ext cx="81000" cy="85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44"/>
              <p:cNvCxnSpPr/>
              <p:nvPr/>
            </p:nvCxnSpPr>
            <p:spPr>
              <a:xfrm flipH="1">
                <a:off x="4875125" y="314325"/>
                <a:ext cx="177900" cy="200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90" name="Google Shape;790;p44"/>
          <p:cNvGrpSpPr/>
          <p:nvPr/>
        </p:nvGrpSpPr>
        <p:grpSpPr>
          <a:xfrm>
            <a:off x="5768960" y="3892192"/>
            <a:ext cx="400222" cy="400222"/>
            <a:chOff x="4613600" y="122675"/>
            <a:chExt cx="548700" cy="548700"/>
          </a:xfrm>
        </p:grpSpPr>
        <p:sp>
          <p:nvSpPr>
            <p:cNvPr id="791" name="Google Shape;791;p44"/>
            <p:cNvSpPr/>
            <p:nvPr/>
          </p:nvSpPr>
          <p:spPr>
            <a:xfrm>
              <a:off x="4613600" y="122675"/>
              <a:ext cx="548700" cy="548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2" name="Google Shape;792;p44"/>
            <p:cNvGrpSpPr/>
            <p:nvPr/>
          </p:nvGrpSpPr>
          <p:grpSpPr>
            <a:xfrm>
              <a:off x="4780794" y="301738"/>
              <a:ext cx="250031" cy="200700"/>
              <a:chOff x="4802994" y="314325"/>
              <a:chExt cx="250031" cy="200700"/>
            </a:xfrm>
          </p:grpSpPr>
          <p:cxnSp>
            <p:nvCxnSpPr>
              <p:cNvPr id="793" name="Google Shape;793;p44"/>
              <p:cNvCxnSpPr/>
              <p:nvPr/>
            </p:nvCxnSpPr>
            <p:spPr>
              <a:xfrm>
                <a:off x="4802994" y="419100"/>
                <a:ext cx="81000" cy="85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44"/>
              <p:cNvCxnSpPr/>
              <p:nvPr/>
            </p:nvCxnSpPr>
            <p:spPr>
              <a:xfrm flipH="1">
                <a:off x="4875125" y="314325"/>
                <a:ext cx="177900" cy="200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795" name="Google Shape;795;p44"/>
          <p:cNvCxnSpPr/>
          <p:nvPr/>
        </p:nvCxnSpPr>
        <p:spPr>
          <a:xfrm flipH="1">
            <a:off x="1208775" y="1444356"/>
            <a:ext cx="7050300" cy="51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6" name="Google Shape;796;p44"/>
          <p:cNvSpPr txBox="1">
            <a:spLocks noGrp="1"/>
          </p:cNvSpPr>
          <p:nvPr>
            <p:ph type="title"/>
          </p:nvPr>
        </p:nvSpPr>
        <p:spPr>
          <a:xfrm>
            <a:off x="876975" y="358201"/>
            <a:ext cx="7920000" cy="9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797" name="Google Shape;797;p44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8" name="Google Shape;798;p44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- Title">
  <p:cSld name="TITLE_1_1_1_1_1_1_1_1_1_1_1">
    <p:bg>
      <p:bgPr>
        <a:solidFill>
          <a:schemeClr val="lt1"/>
        </a:soli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5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5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2" name="Google Shape;80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45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4" name="Google Shape;804;p45"/>
          <p:cNvSpPr/>
          <p:nvPr/>
        </p:nvSpPr>
        <p:spPr>
          <a:xfrm>
            <a:off x="6432850" y="2985600"/>
            <a:ext cx="599100" cy="26019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5"/>
          <p:cNvSpPr/>
          <p:nvPr/>
        </p:nvSpPr>
        <p:spPr>
          <a:xfrm>
            <a:off x="7196200" y="2211450"/>
            <a:ext cx="599100" cy="33759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5"/>
          <p:cNvSpPr/>
          <p:nvPr/>
        </p:nvSpPr>
        <p:spPr>
          <a:xfrm>
            <a:off x="7959550" y="1435800"/>
            <a:ext cx="599100" cy="42276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5"/>
          <p:cNvSpPr/>
          <p:nvPr/>
        </p:nvSpPr>
        <p:spPr>
          <a:xfrm>
            <a:off x="5669525" y="3807575"/>
            <a:ext cx="599100" cy="17799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8" name="Google Shape;808;p45"/>
          <p:cNvCxnSpPr/>
          <p:nvPr/>
        </p:nvCxnSpPr>
        <p:spPr>
          <a:xfrm rot="10800000">
            <a:off x="1218250" y="3816002"/>
            <a:ext cx="47508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9" name="Google Shape;809;p45"/>
          <p:cNvCxnSpPr/>
          <p:nvPr/>
        </p:nvCxnSpPr>
        <p:spPr>
          <a:xfrm flipH="1">
            <a:off x="1208500" y="2991454"/>
            <a:ext cx="5523900" cy="27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0" name="Google Shape;810;p45"/>
          <p:cNvCxnSpPr/>
          <p:nvPr/>
        </p:nvCxnSpPr>
        <p:spPr>
          <a:xfrm rot="10800000">
            <a:off x="1228750" y="2220008"/>
            <a:ext cx="62670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1" name="Google Shape;811;p45"/>
          <p:cNvSpPr txBox="1">
            <a:spLocks noGrp="1"/>
          </p:cNvSpPr>
          <p:nvPr>
            <p:ph type="subTitle" idx="1"/>
          </p:nvPr>
        </p:nvSpPr>
        <p:spPr>
          <a:xfrm>
            <a:off x="1115301" y="1412300"/>
            <a:ext cx="66801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12" name="Google Shape;812;p45"/>
          <p:cNvSpPr txBox="1">
            <a:spLocks noGrp="1"/>
          </p:cNvSpPr>
          <p:nvPr>
            <p:ph type="subTitle" idx="2"/>
          </p:nvPr>
        </p:nvSpPr>
        <p:spPr>
          <a:xfrm>
            <a:off x="1115301" y="2182625"/>
            <a:ext cx="59166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13" name="Google Shape;813;p45"/>
          <p:cNvSpPr txBox="1">
            <a:spLocks noGrp="1"/>
          </p:cNvSpPr>
          <p:nvPr>
            <p:ph type="subTitle" idx="3"/>
          </p:nvPr>
        </p:nvSpPr>
        <p:spPr>
          <a:xfrm>
            <a:off x="1115301" y="2949975"/>
            <a:ext cx="51534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14" name="Google Shape;814;p45"/>
          <p:cNvSpPr txBox="1">
            <a:spLocks noGrp="1"/>
          </p:cNvSpPr>
          <p:nvPr>
            <p:ph type="subTitle" idx="4"/>
          </p:nvPr>
        </p:nvSpPr>
        <p:spPr>
          <a:xfrm>
            <a:off x="1115300" y="3796500"/>
            <a:ext cx="43137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grpSp>
        <p:nvGrpSpPr>
          <p:cNvPr id="815" name="Google Shape;815;p45"/>
          <p:cNvGrpSpPr/>
          <p:nvPr/>
        </p:nvGrpSpPr>
        <p:grpSpPr>
          <a:xfrm>
            <a:off x="8058973" y="1520542"/>
            <a:ext cx="400222" cy="400222"/>
            <a:chOff x="4613600" y="122675"/>
            <a:chExt cx="548700" cy="548700"/>
          </a:xfrm>
        </p:grpSpPr>
        <p:sp>
          <p:nvSpPr>
            <p:cNvPr id="816" name="Google Shape;816;p45"/>
            <p:cNvSpPr/>
            <p:nvPr/>
          </p:nvSpPr>
          <p:spPr>
            <a:xfrm>
              <a:off x="4613600" y="122675"/>
              <a:ext cx="548700" cy="548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7" name="Google Shape;817;p45"/>
            <p:cNvGrpSpPr/>
            <p:nvPr/>
          </p:nvGrpSpPr>
          <p:grpSpPr>
            <a:xfrm>
              <a:off x="4780794" y="301738"/>
              <a:ext cx="250031" cy="200700"/>
              <a:chOff x="4802994" y="314325"/>
              <a:chExt cx="250031" cy="200700"/>
            </a:xfrm>
          </p:grpSpPr>
          <p:cxnSp>
            <p:nvCxnSpPr>
              <p:cNvPr id="818" name="Google Shape;818;p45"/>
              <p:cNvCxnSpPr/>
              <p:nvPr/>
            </p:nvCxnSpPr>
            <p:spPr>
              <a:xfrm>
                <a:off x="4802994" y="419100"/>
                <a:ext cx="81000" cy="85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45"/>
              <p:cNvCxnSpPr/>
              <p:nvPr/>
            </p:nvCxnSpPr>
            <p:spPr>
              <a:xfrm flipH="1">
                <a:off x="4875125" y="314325"/>
                <a:ext cx="177900" cy="200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20" name="Google Shape;820;p45"/>
          <p:cNvGrpSpPr/>
          <p:nvPr/>
        </p:nvGrpSpPr>
        <p:grpSpPr>
          <a:xfrm>
            <a:off x="7295635" y="2296192"/>
            <a:ext cx="400222" cy="400222"/>
            <a:chOff x="4613600" y="122675"/>
            <a:chExt cx="548700" cy="548700"/>
          </a:xfrm>
        </p:grpSpPr>
        <p:sp>
          <p:nvSpPr>
            <p:cNvPr id="821" name="Google Shape;821;p45"/>
            <p:cNvSpPr/>
            <p:nvPr/>
          </p:nvSpPr>
          <p:spPr>
            <a:xfrm>
              <a:off x="4613600" y="122675"/>
              <a:ext cx="548700" cy="548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2" name="Google Shape;822;p45"/>
            <p:cNvGrpSpPr/>
            <p:nvPr/>
          </p:nvGrpSpPr>
          <p:grpSpPr>
            <a:xfrm>
              <a:off x="4780794" y="301738"/>
              <a:ext cx="250031" cy="200700"/>
              <a:chOff x="4802994" y="314325"/>
              <a:chExt cx="250031" cy="200700"/>
            </a:xfrm>
          </p:grpSpPr>
          <p:cxnSp>
            <p:nvCxnSpPr>
              <p:cNvPr id="823" name="Google Shape;823;p45"/>
              <p:cNvCxnSpPr/>
              <p:nvPr/>
            </p:nvCxnSpPr>
            <p:spPr>
              <a:xfrm>
                <a:off x="4802994" y="419100"/>
                <a:ext cx="81000" cy="85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45"/>
              <p:cNvCxnSpPr/>
              <p:nvPr/>
            </p:nvCxnSpPr>
            <p:spPr>
              <a:xfrm flipH="1">
                <a:off x="4875125" y="314325"/>
                <a:ext cx="177900" cy="200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25" name="Google Shape;825;p45"/>
          <p:cNvGrpSpPr/>
          <p:nvPr/>
        </p:nvGrpSpPr>
        <p:grpSpPr>
          <a:xfrm>
            <a:off x="6532298" y="3066742"/>
            <a:ext cx="400222" cy="400222"/>
            <a:chOff x="4613600" y="122675"/>
            <a:chExt cx="548700" cy="548700"/>
          </a:xfrm>
        </p:grpSpPr>
        <p:sp>
          <p:nvSpPr>
            <p:cNvPr id="826" name="Google Shape;826;p45"/>
            <p:cNvSpPr/>
            <p:nvPr/>
          </p:nvSpPr>
          <p:spPr>
            <a:xfrm>
              <a:off x="4613600" y="122675"/>
              <a:ext cx="548700" cy="548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7" name="Google Shape;827;p45"/>
            <p:cNvGrpSpPr/>
            <p:nvPr/>
          </p:nvGrpSpPr>
          <p:grpSpPr>
            <a:xfrm>
              <a:off x="4780794" y="301738"/>
              <a:ext cx="250031" cy="200700"/>
              <a:chOff x="4802994" y="314325"/>
              <a:chExt cx="250031" cy="200700"/>
            </a:xfrm>
          </p:grpSpPr>
          <p:cxnSp>
            <p:nvCxnSpPr>
              <p:cNvPr id="828" name="Google Shape;828;p45"/>
              <p:cNvCxnSpPr/>
              <p:nvPr/>
            </p:nvCxnSpPr>
            <p:spPr>
              <a:xfrm>
                <a:off x="4802994" y="419100"/>
                <a:ext cx="81000" cy="85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45"/>
              <p:cNvCxnSpPr/>
              <p:nvPr/>
            </p:nvCxnSpPr>
            <p:spPr>
              <a:xfrm flipH="1">
                <a:off x="4875125" y="314325"/>
                <a:ext cx="177900" cy="200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30" name="Google Shape;830;p45"/>
          <p:cNvGrpSpPr/>
          <p:nvPr/>
        </p:nvGrpSpPr>
        <p:grpSpPr>
          <a:xfrm>
            <a:off x="5768960" y="3892192"/>
            <a:ext cx="400222" cy="400222"/>
            <a:chOff x="4613600" y="122675"/>
            <a:chExt cx="548700" cy="548700"/>
          </a:xfrm>
        </p:grpSpPr>
        <p:sp>
          <p:nvSpPr>
            <p:cNvPr id="831" name="Google Shape;831;p45"/>
            <p:cNvSpPr/>
            <p:nvPr/>
          </p:nvSpPr>
          <p:spPr>
            <a:xfrm>
              <a:off x="4613600" y="122675"/>
              <a:ext cx="548700" cy="548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2" name="Google Shape;832;p45"/>
            <p:cNvGrpSpPr/>
            <p:nvPr/>
          </p:nvGrpSpPr>
          <p:grpSpPr>
            <a:xfrm>
              <a:off x="4780794" y="301738"/>
              <a:ext cx="250031" cy="200700"/>
              <a:chOff x="4802994" y="314325"/>
              <a:chExt cx="250031" cy="200700"/>
            </a:xfrm>
          </p:grpSpPr>
          <p:cxnSp>
            <p:nvCxnSpPr>
              <p:cNvPr id="833" name="Google Shape;833;p45"/>
              <p:cNvCxnSpPr/>
              <p:nvPr/>
            </p:nvCxnSpPr>
            <p:spPr>
              <a:xfrm>
                <a:off x="4802994" y="419100"/>
                <a:ext cx="81000" cy="85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45"/>
              <p:cNvCxnSpPr/>
              <p:nvPr/>
            </p:nvCxnSpPr>
            <p:spPr>
              <a:xfrm flipH="1">
                <a:off x="4875125" y="314325"/>
                <a:ext cx="177900" cy="200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835" name="Google Shape;835;p45"/>
          <p:cNvCxnSpPr/>
          <p:nvPr/>
        </p:nvCxnSpPr>
        <p:spPr>
          <a:xfrm flipH="1">
            <a:off x="1208775" y="1444356"/>
            <a:ext cx="7050300" cy="51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6" name="Google Shape;836;p45"/>
          <p:cNvSpPr txBox="1">
            <a:spLocks noGrp="1"/>
          </p:cNvSpPr>
          <p:nvPr>
            <p:ph type="title"/>
          </p:nvPr>
        </p:nvSpPr>
        <p:spPr>
          <a:xfrm>
            <a:off x="876975" y="328352"/>
            <a:ext cx="7920000" cy="9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837" name="Google Shape;837;p45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8" name="Google Shape;838;p45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 ">
  <p:cSld name="TITLE_1_1_1_1_1_1_1_1_1_1_1_1">
    <p:bg>
      <p:bgPr>
        <a:solidFill>
          <a:schemeClr val="lt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6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46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2" name="Google Shape;84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46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44" name="Google Shape;844;p46"/>
          <p:cNvSpPr txBox="1">
            <a:spLocks noGrp="1"/>
          </p:cNvSpPr>
          <p:nvPr>
            <p:ph type="subTitle" idx="1"/>
          </p:nvPr>
        </p:nvSpPr>
        <p:spPr>
          <a:xfrm>
            <a:off x="1115301" y="1412300"/>
            <a:ext cx="57600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45" name="Google Shape;845;p46"/>
          <p:cNvSpPr txBox="1">
            <a:spLocks noGrp="1"/>
          </p:cNvSpPr>
          <p:nvPr>
            <p:ph type="body" idx="2"/>
          </p:nvPr>
        </p:nvSpPr>
        <p:spPr>
          <a:xfrm>
            <a:off x="1115300" y="1660100"/>
            <a:ext cx="5760000" cy="514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846" name="Google Shape;846;p46"/>
          <p:cNvSpPr txBox="1">
            <a:spLocks noGrp="1"/>
          </p:cNvSpPr>
          <p:nvPr>
            <p:ph type="subTitle" idx="3"/>
          </p:nvPr>
        </p:nvSpPr>
        <p:spPr>
          <a:xfrm>
            <a:off x="1115301" y="2182625"/>
            <a:ext cx="57600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47" name="Google Shape;847;p46"/>
          <p:cNvSpPr txBox="1">
            <a:spLocks noGrp="1"/>
          </p:cNvSpPr>
          <p:nvPr>
            <p:ph type="body" idx="4"/>
          </p:nvPr>
        </p:nvSpPr>
        <p:spPr>
          <a:xfrm>
            <a:off x="1115300" y="2430417"/>
            <a:ext cx="5760000" cy="514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848" name="Google Shape;848;p46"/>
          <p:cNvSpPr txBox="1">
            <a:spLocks noGrp="1"/>
          </p:cNvSpPr>
          <p:nvPr>
            <p:ph type="subTitle" idx="5"/>
          </p:nvPr>
        </p:nvSpPr>
        <p:spPr>
          <a:xfrm>
            <a:off x="1115301" y="2949975"/>
            <a:ext cx="57600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49" name="Google Shape;849;p46"/>
          <p:cNvSpPr txBox="1">
            <a:spLocks noGrp="1"/>
          </p:cNvSpPr>
          <p:nvPr>
            <p:ph type="body" idx="6"/>
          </p:nvPr>
        </p:nvSpPr>
        <p:spPr>
          <a:xfrm>
            <a:off x="1115300" y="3197775"/>
            <a:ext cx="5760000" cy="514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sp>
        <p:nvSpPr>
          <p:cNvPr id="850" name="Google Shape;850;p46"/>
          <p:cNvSpPr txBox="1">
            <a:spLocks noGrp="1"/>
          </p:cNvSpPr>
          <p:nvPr>
            <p:ph type="subTitle" idx="7"/>
          </p:nvPr>
        </p:nvSpPr>
        <p:spPr>
          <a:xfrm>
            <a:off x="1115301" y="3796500"/>
            <a:ext cx="57600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51" name="Google Shape;851;p46"/>
          <p:cNvSpPr txBox="1">
            <a:spLocks noGrp="1"/>
          </p:cNvSpPr>
          <p:nvPr>
            <p:ph type="body" idx="8"/>
          </p:nvPr>
        </p:nvSpPr>
        <p:spPr>
          <a:xfrm>
            <a:off x="1115300" y="4044283"/>
            <a:ext cx="5760000" cy="514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9pPr>
          </a:lstStyle>
          <a:p>
            <a:endParaRPr/>
          </a:p>
        </p:txBody>
      </p:sp>
      <p:cxnSp>
        <p:nvCxnSpPr>
          <p:cNvPr id="852" name="Google Shape;852;p46"/>
          <p:cNvCxnSpPr/>
          <p:nvPr/>
        </p:nvCxnSpPr>
        <p:spPr>
          <a:xfrm rot="10800000">
            <a:off x="1222244" y="3816002"/>
            <a:ext cx="73620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3" name="Google Shape;853;p46"/>
          <p:cNvCxnSpPr/>
          <p:nvPr/>
        </p:nvCxnSpPr>
        <p:spPr>
          <a:xfrm flipH="1">
            <a:off x="1208864" y="2991454"/>
            <a:ext cx="7362000" cy="27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4" name="Google Shape;854;p46"/>
          <p:cNvCxnSpPr/>
          <p:nvPr/>
        </p:nvCxnSpPr>
        <p:spPr>
          <a:xfrm rot="10800000">
            <a:off x="1232135" y="2220008"/>
            <a:ext cx="73386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5" name="Google Shape;855;p46"/>
          <p:cNvCxnSpPr/>
          <p:nvPr/>
        </p:nvCxnSpPr>
        <p:spPr>
          <a:xfrm flipH="1">
            <a:off x="1208986" y="1444356"/>
            <a:ext cx="7361700" cy="510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6" name="Google Shape;856;p46"/>
          <p:cNvSpPr txBox="1">
            <a:spLocks noGrp="1"/>
          </p:cNvSpPr>
          <p:nvPr>
            <p:ph type="title"/>
          </p:nvPr>
        </p:nvSpPr>
        <p:spPr>
          <a:xfrm>
            <a:off x="876975" y="328351"/>
            <a:ext cx="79200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857" name="Google Shape;857;p46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8" name="Google Shape;858;p46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cing - 3 Packages">
  <p:cSld name="TITLE_1_1_1_1_1_1_1_1_1_1_1_1_1"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7"/>
          <p:cNvSpPr/>
          <p:nvPr/>
        </p:nvSpPr>
        <p:spPr>
          <a:xfrm>
            <a:off x="1072453" y="1679614"/>
            <a:ext cx="2123700" cy="2756700"/>
          </a:xfrm>
          <a:prstGeom prst="roundRect">
            <a:avLst>
              <a:gd name="adj" fmla="val 3866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7"/>
          <p:cNvSpPr/>
          <p:nvPr/>
        </p:nvSpPr>
        <p:spPr>
          <a:xfrm>
            <a:off x="870828" y="1847013"/>
            <a:ext cx="2544300" cy="42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69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</a:pP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62" name="Google Shape;862;p47"/>
          <p:cNvSpPr/>
          <p:nvPr/>
        </p:nvSpPr>
        <p:spPr>
          <a:xfrm>
            <a:off x="924903" y="1905821"/>
            <a:ext cx="304800" cy="304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E1E1E"/>
                </a:solidFill>
                <a:latin typeface="Muli"/>
                <a:ea typeface="Muli"/>
                <a:cs typeface="Muli"/>
                <a:sym typeface="Muli"/>
              </a:rPr>
              <a:t>+</a:t>
            </a:r>
            <a:endParaRPr sz="1800">
              <a:solidFill>
                <a:srgbClr val="1E1E1E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863" name="Google Shape;863;p47"/>
          <p:cNvCxnSpPr/>
          <p:nvPr/>
        </p:nvCxnSpPr>
        <p:spPr>
          <a:xfrm>
            <a:off x="1072453" y="3921003"/>
            <a:ext cx="21261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4" name="Google Shape;864;p47"/>
          <p:cNvSpPr txBox="1">
            <a:spLocks noGrp="1"/>
          </p:cNvSpPr>
          <p:nvPr>
            <p:ph type="title"/>
          </p:nvPr>
        </p:nvSpPr>
        <p:spPr>
          <a:xfrm>
            <a:off x="876975" y="348251"/>
            <a:ext cx="79200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65" name="Google Shape;865;p47"/>
          <p:cNvSpPr txBox="1">
            <a:spLocks noGrp="1"/>
          </p:cNvSpPr>
          <p:nvPr>
            <p:ph type="subTitle" idx="1"/>
          </p:nvPr>
        </p:nvSpPr>
        <p:spPr>
          <a:xfrm>
            <a:off x="988853" y="989612"/>
            <a:ext cx="76932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47"/>
          <p:cNvSpPr txBox="1">
            <a:spLocks noGrp="1"/>
          </p:cNvSpPr>
          <p:nvPr>
            <p:ph type="body" idx="2"/>
          </p:nvPr>
        </p:nvSpPr>
        <p:spPr>
          <a:xfrm>
            <a:off x="1151825" y="2321807"/>
            <a:ext cx="1965600" cy="15246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867" name="Google Shape;867;p47"/>
          <p:cNvSpPr txBox="1">
            <a:spLocks noGrp="1"/>
          </p:cNvSpPr>
          <p:nvPr>
            <p:ph type="subTitle" idx="3"/>
          </p:nvPr>
        </p:nvSpPr>
        <p:spPr>
          <a:xfrm>
            <a:off x="1284080" y="1858425"/>
            <a:ext cx="21237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68" name="Google Shape;868;p47"/>
          <p:cNvSpPr txBox="1">
            <a:spLocks noGrp="1"/>
          </p:cNvSpPr>
          <p:nvPr>
            <p:ph type="subTitle" idx="4"/>
          </p:nvPr>
        </p:nvSpPr>
        <p:spPr>
          <a:xfrm>
            <a:off x="1151830" y="3977750"/>
            <a:ext cx="21237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69" name="Google Shape;869;p47"/>
          <p:cNvSpPr/>
          <p:nvPr/>
        </p:nvSpPr>
        <p:spPr>
          <a:xfrm>
            <a:off x="3769153" y="1679614"/>
            <a:ext cx="2123700" cy="2756700"/>
          </a:xfrm>
          <a:prstGeom prst="roundRect">
            <a:avLst>
              <a:gd name="adj" fmla="val 3866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7"/>
          <p:cNvSpPr/>
          <p:nvPr/>
        </p:nvSpPr>
        <p:spPr>
          <a:xfrm>
            <a:off x="3567528" y="1847013"/>
            <a:ext cx="2544300" cy="42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69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</a:pP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71" name="Google Shape;871;p47"/>
          <p:cNvSpPr/>
          <p:nvPr/>
        </p:nvSpPr>
        <p:spPr>
          <a:xfrm>
            <a:off x="3621603" y="1905821"/>
            <a:ext cx="304800" cy="304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E1E1E"/>
                </a:solidFill>
                <a:latin typeface="Muli"/>
                <a:ea typeface="Muli"/>
                <a:cs typeface="Muli"/>
                <a:sym typeface="Muli"/>
              </a:rPr>
              <a:t>+</a:t>
            </a:r>
            <a:endParaRPr sz="1800">
              <a:solidFill>
                <a:srgbClr val="1E1E1E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872" name="Google Shape;872;p47"/>
          <p:cNvCxnSpPr/>
          <p:nvPr/>
        </p:nvCxnSpPr>
        <p:spPr>
          <a:xfrm>
            <a:off x="3769153" y="3921003"/>
            <a:ext cx="21261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3" name="Google Shape;873;p47"/>
          <p:cNvSpPr txBox="1">
            <a:spLocks noGrp="1"/>
          </p:cNvSpPr>
          <p:nvPr>
            <p:ph type="body" idx="5"/>
          </p:nvPr>
        </p:nvSpPr>
        <p:spPr>
          <a:xfrm>
            <a:off x="3848525" y="2321807"/>
            <a:ext cx="1965600" cy="15246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874" name="Google Shape;874;p47"/>
          <p:cNvSpPr txBox="1">
            <a:spLocks noGrp="1"/>
          </p:cNvSpPr>
          <p:nvPr>
            <p:ph type="subTitle" idx="6"/>
          </p:nvPr>
        </p:nvSpPr>
        <p:spPr>
          <a:xfrm>
            <a:off x="3980780" y="1858425"/>
            <a:ext cx="21237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75" name="Google Shape;875;p47"/>
          <p:cNvSpPr txBox="1">
            <a:spLocks noGrp="1"/>
          </p:cNvSpPr>
          <p:nvPr>
            <p:ph type="subTitle" idx="7"/>
          </p:nvPr>
        </p:nvSpPr>
        <p:spPr>
          <a:xfrm>
            <a:off x="3848530" y="3977750"/>
            <a:ext cx="21237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76" name="Google Shape;876;p47"/>
          <p:cNvSpPr/>
          <p:nvPr/>
        </p:nvSpPr>
        <p:spPr>
          <a:xfrm>
            <a:off x="6465853" y="1679614"/>
            <a:ext cx="2123700" cy="2756700"/>
          </a:xfrm>
          <a:prstGeom prst="roundRect">
            <a:avLst>
              <a:gd name="adj" fmla="val 3866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7"/>
          <p:cNvSpPr/>
          <p:nvPr/>
        </p:nvSpPr>
        <p:spPr>
          <a:xfrm>
            <a:off x="6264228" y="1847013"/>
            <a:ext cx="2544300" cy="42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69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</a:pP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78" name="Google Shape;878;p47"/>
          <p:cNvSpPr/>
          <p:nvPr/>
        </p:nvSpPr>
        <p:spPr>
          <a:xfrm>
            <a:off x="6318303" y="1905821"/>
            <a:ext cx="304800" cy="304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E1E1E"/>
                </a:solidFill>
                <a:latin typeface="Muli"/>
                <a:ea typeface="Muli"/>
                <a:cs typeface="Muli"/>
                <a:sym typeface="Muli"/>
              </a:rPr>
              <a:t>+</a:t>
            </a:r>
            <a:endParaRPr sz="1800">
              <a:solidFill>
                <a:srgbClr val="1E1E1E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879" name="Google Shape;879;p47"/>
          <p:cNvCxnSpPr/>
          <p:nvPr/>
        </p:nvCxnSpPr>
        <p:spPr>
          <a:xfrm>
            <a:off x="6465853" y="3921003"/>
            <a:ext cx="21261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0" name="Google Shape;880;p47"/>
          <p:cNvSpPr txBox="1">
            <a:spLocks noGrp="1"/>
          </p:cNvSpPr>
          <p:nvPr>
            <p:ph type="body" idx="8"/>
          </p:nvPr>
        </p:nvSpPr>
        <p:spPr>
          <a:xfrm>
            <a:off x="6545225" y="2321807"/>
            <a:ext cx="1965600" cy="15246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881" name="Google Shape;881;p47"/>
          <p:cNvSpPr txBox="1">
            <a:spLocks noGrp="1"/>
          </p:cNvSpPr>
          <p:nvPr>
            <p:ph type="subTitle" idx="9"/>
          </p:nvPr>
        </p:nvSpPr>
        <p:spPr>
          <a:xfrm>
            <a:off x="6677480" y="1858425"/>
            <a:ext cx="21237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82" name="Google Shape;882;p47"/>
          <p:cNvSpPr txBox="1">
            <a:spLocks noGrp="1"/>
          </p:cNvSpPr>
          <p:nvPr>
            <p:ph type="subTitle" idx="13"/>
          </p:nvPr>
        </p:nvSpPr>
        <p:spPr>
          <a:xfrm>
            <a:off x="6545230" y="3977750"/>
            <a:ext cx="21237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83" name="Google Shape;883;p47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47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5" name="Google Shape;885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47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887" name="Google Shape;887;p47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8" name="Google Shape;888;p47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cing - 2 Packages">
  <p:cSld name="TITLE_1_1_1_1_1_1_1_1_1_1_1_1_1_1">
    <p:bg>
      <p:bgPr>
        <a:solidFill>
          <a:schemeClr val="lt1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48"/>
          <p:cNvSpPr/>
          <p:nvPr/>
        </p:nvSpPr>
        <p:spPr>
          <a:xfrm>
            <a:off x="1072450" y="1679625"/>
            <a:ext cx="3472500" cy="2756700"/>
          </a:xfrm>
          <a:prstGeom prst="roundRect">
            <a:avLst>
              <a:gd name="adj" fmla="val 3866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48"/>
          <p:cNvSpPr/>
          <p:nvPr/>
        </p:nvSpPr>
        <p:spPr>
          <a:xfrm>
            <a:off x="870825" y="1847025"/>
            <a:ext cx="3891900" cy="42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69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</a:pP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92" name="Google Shape;892;p48"/>
          <p:cNvSpPr/>
          <p:nvPr/>
        </p:nvSpPr>
        <p:spPr>
          <a:xfrm>
            <a:off x="924903" y="1905821"/>
            <a:ext cx="304800" cy="304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E1E1E"/>
                </a:solidFill>
                <a:latin typeface="Muli"/>
                <a:ea typeface="Muli"/>
                <a:cs typeface="Muli"/>
                <a:sym typeface="Muli"/>
              </a:rPr>
              <a:t>+</a:t>
            </a:r>
            <a:endParaRPr sz="1800">
              <a:solidFill>
                <a:srgbClr val="1E1E1E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893" name="Google Shape;893;p48"/>
          <p:cNvCxnSpPr/>
          <p:nvPr/>
        </p:nvCxnSpPr>
        <p:spPr>
          <a:xfrm>
            <a:off x="1069350" y="3921025"/>
            <a:ext cx="34755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Google Shape;894;p48"/>
          <p:cNvSpPr txBox="1">
            <a:spLocks noGrp="1"/>
          </p:cNvSpPr>
          <p:nvPr>
            <p:ph type="title"/>
          </p:nvPr>
        </p:nvSpPr>
        <p:spPr>
          <a:xfrm>
            <a:off x="876975" y="318402"/>
            <a:ext cx="7920000" cy="10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Muli"/>
              <a:buNone/>
              <a:defRPr sz="25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95" name="Google Shape;895;p48"/>
          <p:cNvSpPr txBox="1">
            <a:spLocks noGrp="1"/>
          </p:cNvSpPr>
          <p:nvPr>
            <p:ph type="subTitle" idx="1"/>
          </p:nvPr>
        </p:nvSpPr>
        <p:spPr>
          <a:xfrm>
            <a:off x="988853" y="989612"/>
            <a:ext cx="76932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48"/>
          <p:cNvSpPr txBox="1">
            <a:spLocks noGrp="1"/>
          </p:cNvSpPr>
          <p:nvPr>
            <p:ph type="body" idx="2"/>
          </p:nvPr>
        </p:nvSpPr>
        <p:spPr>
          <a:xfrm>
            <a:off x="1190025" y="2321800"/>
            <a:ext cx="3265200" cy="1420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897" name="Google Shape;897;p48"/>
          <p:cNvSpPr txBox="1">
            <a:spLocks noGrp="1"/>
          </p:cNvSpPr>
          <p:nvPr>
            <p:ph type="subTitle" idx="3"/>
          </p:nvPr>
        </p:nvSpPr>
        <p:spPr>
          <a:xfrm>
            <a:off x="1284075" y="1858425"/>
            <a:ext cx="34725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98" name="Google Shape;898;p48"/>
          <p:cNvSpPr txBox="1">
            <a:spLocks noGrp="1"/>
          </p:cNvSpPr>
          <p:nvPr>
            <p:ph type="subTitle" idx="4"/>
          </p:nvPr>
        </p:nvSpPr>
        <p:spPr>
          <a:xfrm>
            <a:off x="1188225" y="3977750"/>
            <a:ext cx="32670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99" name="Google Shape;899;p48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48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1" name="Google Shape;901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48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03" name="Google Shape;903;p48"/>
          <p:cNvSpPr/>
          <p:nvPr/>
        </p:nvSpPr>
        <p:spPr>
          <a:xfrm>
            <a:off x="5116900" y="1679625"/>
            <a:ext cx="3472500" cy="2756700"/>
          </a:xfrm>
          <a:prstGeom prst="roundRect">
            <a:avLst>
              <a:gd name="adj" fmla="val 3866"/>
            </a:avLst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48"/>
          <p:cNvSpPr/>
          <p:nvPr/>
        </p:nvSpPr>
        <p:spPr>
          <a:xfrm>
            <a:off x="4915275" y="1847025"/>
            <a:ext cx="3891900" cy="42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69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</a:pP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</a:pP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05" name="Google Shape;905;p48"/>
          <p:cNvSpPr/>
          <p:nvPr/>
        </p:nvSpPr>
        <p:spPr>
          <a:xfrm>
            <a:off x="4969353" y="1905821"/>
            <a:ext cx="304800" cy="304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E1E1E"/>
                </a:solidFill>
                <a:latin typeface="Muli"/>
                <a:ea typeface="Muli"/>
                <a:cs typeface="Muli"/>
                <a:sym typeface="Muli"/>
              </a:rPr>
              <a:t>+</a:t>
            </a:r>
            <a:endParaRPr sz="1800">
              <a:solidFill>
                <a:srgbClr val="1E1E1E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906" name="Google Shape;906;p48"/>
          <p:cNvCxnSpPr/>
          <p:nvPr/>
        </p:nvCxnSpPr>
        <p:spPr>
          <a:xfrm>
            <a:off x="5113800" y="3921025"/>
            <a:ext cx="34755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7" name="Google Shape;907;p48"/>
          <p:cNvSpPr txBox="1">
            <a:spLocks noGrp="1"/>
          </p:cNvSpPr>
          <p:nvPr>
            <p:ph type="body" idx="5"/>
          </p:nvPr>
        </p:nvSpPr>
        <p:spPr>
          <a:xfrm>
            <a:off x="5234475" y="2321800"/>
            <a:ext cx="3265200" cy="14208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908" name="Google Shape;908;p48"/>
          <p:cNvSpPr txBox="1">
            <a:spLocks noGrp="1"/>
          </p:cNvSpPr>
          <p:nvPr>
            <p:ph type="subTitle" idx="6"/>
          </p:nvPr>
        </p:nvSpPr>
        <p:spPr>
          <a:xfrm>
            <a:off x="5328525" y="1858425"/>
            <a:ext cx="34725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uli"/>
              <a:buNone/>
              <a:defRPr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09" name="Google Shape;909;p48"/>
          <p:cNvSpPr txBox="1">
            <a:spLocks noGrp="1"/>
          </p:cNvSpPr>
          <p:nvPr>
            <p:ph type="subTitle" idx="7"/>
          </p:nvPr>
        </p:nvSpPr>
        <p:spPr>
          <a:xfrm>
            <a:off x="5232675" y="3977750"/>
            <a:ext cx="32670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uli"/>
              <a:buNone/>
              <a:defRPr sz="11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910" name="Google Shape;910;p48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1" name="Google Shape;911;p48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-dark">
  <p:cSld name="TITLE_1_1_1_1_1_1_1_1_1_1_1_1_1_1_1">
    <p:bg>
      <p:bgPr>
        <a:solidFill>
          <a:schemeClr val="lt1"/>
        </a:solid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9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9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5" name="Google Shape;915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49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917" name="Google Shape;917;p49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8" name="Google Shape;91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340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6303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4023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0133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2267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914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4194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24023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96133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72096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75950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4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40340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4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2267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4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96096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4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175950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799987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68242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4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048060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4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799987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544169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4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40315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49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416278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49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792242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9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672060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4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048023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4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51914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49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8664376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49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416303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49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792267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49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168230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49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5544194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49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672096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49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664351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49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799987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49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175950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49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551914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49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8664376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49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8040340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49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7416303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49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6168230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49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1799987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49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1175950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49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4920169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49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8664376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49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5544205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49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4296133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49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3672096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9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048060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9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424023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49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1799987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49"/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1175950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49"/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8664376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49"/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551914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49"/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3048060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49"/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4296133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49"/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>
            <a:off x="5544205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49"/>
          <p:cNvPicPr preferRelativeResize="0"/>
          <p:nvPr/>
        </p:nvPicPr>
        <p:blipFill>
          <a:blip r:embed="rId59">
            <a:alphaModFix/>
          </a:blip>
          <a:stretch>
            <a:fillRect/>
          </a:stretch>
        </p:blipFill>
        <p:spPr>
          <a:xfrm>
            <a:off x="3672096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49"/>
          <p:cNvPicPr preferRelativeResize="0"/>
          <p:nvPr/>
        </p:nvPicPr>
        <p:blipFill>
          <a:blip r:embed="rId60">
            <a:alphaModFix/>
          </a:blip>
          <a:stretch>
            <a:fillRect/>
          </a:stretch>
        </p:blipFill>
        <p:spPr>
          <a:xfrm>
            <a:off x="6168205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49"/>
          <p:cNvPicPr preferRelativeResize="0"/>
          <p:nvPr/>
        </p:nvPicPr>
        <p:blipFill>
          <a:blip r:embed="rId61">
            <a:alphaModFix/>
          </a:blip>
          <a:stretch>
            <a:fillRect/>
          </a:stretch>
        </p:blipFill>
        <p:spPr>
          <a:xfrm>
            <a:off x="4920169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49"/>
          <p:cNvPicPr preferRelativeResize="0"/>
          <p:nvPr/>
        </p:nvPicPr>
        <p:blipFill>
          <a:blip r:embed="rId62">
            <a:alphaModFix/>
          </a:blip>
          <a:stretch>
            <a:fillRect/>
          </a:stretch>
        </p:blipFill>
        <p:spPr>
          <a:xfrm>
            <a:off x="4296133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49"/>
          <p:cNvPicPr preferRelativeResize="0"/>
          <p:nvPr/>
        </p:nvPicPr>
        <p:blipFill>
          <a:blip r:embed="rId63">
            <a:alphaModFix/>
          </a:blip>
          <a:stretch>
            <a:fillRect/>
          </a:stretch>
        </p:blipFill>
        <p:spPr>
          <a:xfrm>
            <a:off x="6792278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49"/>
          <p:cNvPicPr preferRelativeResize="0"/>
          <p:nvPr/>
        </p:nvPicPr>
        <p:blipFill>
          <a:blip r:embed="rId64">
            <a:alphaModFix/>
          </a:blip>
          <a:stretch>
            <a:fillRect/>
          </a:stretch>
        </p:blipFill>
        <p:spPr>
          <a:xfrm>
            <a:off x="6168242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49"/>
          <p:cNvPicPr preferRelativeResize="0"/>
          <p:nvPr/>
        </p:nvPicPr>
        <p:blipFill>
          <a:blip r:embed="rId65">
            <a:alphaModFix/>
          </a:blip>
          <a:stretch>
            <a:fillRect/>
          </a:stretch>
        </p:blipFill>
        <p:spPr>
          <a:xfrm>
            <a:off x="8040340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49"/>
          <p:cNvPicPr preferRelativeResize="0"/>
          <p:nvPr/>
        </p:nvPicPr>
        <p:blipFill>
          <a:blip r:embed="rId66">
            <a:alphaModFix/>
          </a:blip>
          <a:stretch>
            <a:fillRect/>
          </a:stretch>
        </p:blipFill>
        <p:spPr>
          <a:xfrm>
            <a:off x="3048060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49"/>
          <p:cNvPicPr preferRelativeResize="0"/>
          <p:nvPr/>
        </p:nvPicPr>
        <p:blipFill>
          <a:blip r:embed="rId67">
            <a:alphaModFix/>
          </a:blip>
          <a:stretch>
            <a:fillRect/>
          </a:stretch>
        </p:blipFill>
        <p:spPr>
          <a:xfrm>
            <a:off x="2424023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49"/>
          <p:cNvPicPr preferRelativeResize="0"/>
          <p:nvPr/>
        </p:nvPicPr>
        <p:blipFill>
          <a:blip r:embed="rId68">
            <a:alphaModFix/>
          </a:blip>
          <a:stretch>
            <a:fillRect/>
          </a:stretch>
        </p:blipFill>
        <p:spPr>
          <a:xfrm>
            <a:off x="1799987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49"/>
          <p:cNvPicPr preferRelativeResize="0"/>
          <p:nvPr/>
        </p:nvPicPr>
        <p:blipFill>
          <a:blip r:embed="rId69">
            <a:alphaModFix/>
          </a:blip>
          <a:stretch>
            <a:fillRect/>
          </a:stretch>
        </p:blipFill>
        <p:spPr>
          <a:xfrm>
            <a:off x="1175950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49"/>
          <p:cNvPicPr preferRelativeResize="0"/>
          <p:nvPr/>
        </p:nvPicPr>
        <p:blipFill>
          <a:blip r:embed="rId70">
            <a:alphaModFix/>
          </a:blip>
          <a:stretch>
            <a:fillRect/>
          </a:stretch>
        </p:blipFill>
        <p:spPr>
          <a:xfrm>
            <a:off x="551914" y="325298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49"/>
          <p:cNvPicPr preferRelativeResize="0"/>
          <p:nvPr/>
        </p:nvPicPr>
        <p:blipFill>
          <a:blip r:embed="rId71">
            <a:alphaModFix/>
          </a:blip>
          <a:stretch>
            <a:fillRect/>
          </a:stretch>
        </p:blipFill>
        <p:spPr>
          <a:xfrm>
            <a:off x="8040351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49"/>
          <p:cNvPicPr preferRelativeResize="0"/>
          <p:nvPr/>
        </p:nvPicPr>
        <p:blipFill>
          <a:blip r:embed="rId72">
            <a:alphaModFix/>
          </a:blip>
          <a:stretch>
            <a:fillRect/>
          </a:stretch>
        </p:blipFill>
        <p:spPr>
          <a:xfrm>
            <a:off x="7416315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49"/>
          <p:cNvPicPr preferRelativeResize="0"/>
          <p:nvPr/>
        </p:nvPicPr>
        <p:blipFill>
          <a:blip r:embed="rId73">
            <a:alphaModFix/>
          </a:blip>
          <a:stretch>
            <a:fillRect/>
          </a:stretch>
        </p:blipFill>
        <p:spPr>
          <a:xfrm>
            <a:off x="6792278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49"/>
          <p:cNvPicPr preferRelativeResize="0"/>
          <p:nvPr/>
        </p:nvPicPr>
        <p:blipFill>
          <a:blip r:embed="rId74">
            <a:alphaModFix/>
          </a:blip>
          <a:stretch>
            <a:fillRect/>
          </a:stretch>
        </p:blipFill>
        <p:spPr>
          <a:xfrm>
            <a:off x="6168242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49"/>
          <p:cNvPicPr preferRelativeResize="0"/>
          <p:nvPr/>
        </p:nvPicPr>
        <p:blipFill>
          <a:blip r:embed="rId75">
            <a:alphaModFix/>
          </a:blip>
          <a:stretch>
            <a:fillRect/>
          </a:stretch>
        </p:blipFill>
        <p:spPr>
          <a:xfrm>
            <a:off x="5544205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49"/>
          <p:cNvPicPr preferRelativeResize="0"/>
          <p:nvPr/>
        </p:nvPicPr>
        <p:blipFill>
          <a:blip r:embed="rId76">
            <a:alphaModFix/>
          </a:blip>
          <a:stretch>
            <a:fillRect/>
          </a:stretch>
        </p:blipFill>
        <p:spPr>
          <a:xfrm>
            <a:off x="4920169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49"/>
          <p:cNvPicPr preferRelativeResize="0"/>
          <p:nvPr/>
        </p:nvPicPr>
        <p:blipFill>
          <a:blip r:embed="rId77">
            <a:alphaModFix/>
          </a:blip>
          <a:stretch>
            <a:fillRect/>
          </a:stretch>
        </p:blipFill>
        <p:spPr>
          <a:xfrm>
            <a:off x="4296133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49"/>
          <p:cNvPicPr preferRelativeResize="0"/>
          <p:nvPr/>
        </p:nvPicPr>
        <p:blipFill>
          <a:blip r:embed="rId78">
            <a:alphaModFix/>
          </a:blip>
          <a:stretch>
            <a:fillRect/>
          </a:stretch>
        </p:blipFill>
        <p:spPr>
          <a:xfrm>
            <a:off x="3672096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9"/>
          <p:cNvPicPr preferRelativeResize="0"/>
          <p:nvPr/>
        </p:nvPicPr>
        <p:blipFill>
          <a:blip r:embed="rId79">
            <a:alphaModFix/>
          </a:blip>
          <a:stretch>
            <a:fillRect/>
          </a:stretch>
        </p:blipFill>
        <p:spPr>
          <a:xfrm>
            <a:off x="3048060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49"/>
          <p:cNvPicPr preferRelativeResize="0"/>
          <p:nvPr/>
        </p:nvPicPr>
        <p:blipFill>
          <a:blip r:embed="rId80">
            <a:alphaModFix/>
          </a:blip>
          <a:stretch>
            <a:fillRect/>
          </a:stretch>
        </p:blipFill>
        <p:spPr>
          <a:xfrm>
            <a:off x="2424023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49"/>
          <p:cNvPicPr preferRelativeResize="0"/>
          <p:nvPr/>
        </p:nvPicPr>
        <p:blipFill>
          <a:blip r:embed="rId81">
            <a:alphaModFix/>
          </a:blip>
          <a:stretch>
            <a:fillRect/>
          </a:stretch>
        </p:blipFill>
        <p:spPr>
          <a:xfrm>
            <a:off x="1799987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49"/>
          <p:cNvPicPr preferRelativeResize="0"/>
          <p:nvPr/>
        </p:nvPicPr>
        <p:blipFill>
          <a:blip r:embed="rId82">
            <a:alphaModFix/>
          </a:blip>
          <a:stretch>
            <a:fillRect/>
          </a:stretch>
        </p:blipFill>
        <p:spPr>
          <a:xfrm>
            <a:off x="1175950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49"/>
          <p:cNvPicPr preferRelativeResize="0"/>
          <p:nvPr/>
        </p:nvPicPr>
        <p:blipFill>
          <a:blip r:embed="rId83">
            <a:alphaModFix/>
          </a:blip>
          <a:stretch>
            <a:fillRect/>
          </a:stretch>
        </p:blipFill>
        <p:spPr>
          <a:xfrm>
            <a:off x="551914" y="263764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49"/>
          <p:cNvPicPr preferRelativeResize="0"/>
          <p:nvPr/>
        </p:nvPicPr>
        <p:blipFill>
          <a:blip r:embed="rId84">
            <a:alphaModFix/>
          </a:blip>
          <a:stretch>
            <a:fillRect/>
          </a:stretch>
        </p:blipFill>
        <p:spPr>
          <a:xfrm>
            <a:off x="8040351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49"/>
          <p:cNvPicPr preferRelativeResize="0"/>
          <p:nvPr/>
        </p:nvPicPr>
        <p:blipFill>
          <a:blip r:embed="rId85">
            <a:alphaModFix/>
          </a:blip>
          <a:stretch>
            <a:fillRect/>
          </a:stretch>
        </p:blipFill>
        <p:spPr>
          <a:xfrm>
            <a:off x="7416315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49"/>
          <p:cNvPicPr preferRelativeResize="0"/>
          <p:nvPr/>
        </p:nvPicPr>
        <p:blipFill>
          <a:blip r:embed="rId86">
            <a:alphaModFix/>
          </a:blip>
          <a:stretch>
            <a:fillRect/>
          </a:stretch>
        </p:blipFill>
        <p:spPr>
          <a:xfrm>
            <a:off x="6792278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49"/>
          <p:cNvPicPr preferRelativeResize="0"/>
          <p:nvPr/>
        </p:nvPicPr>
        <p:blipFill>
          <a:blip r:embed="rId87">
            <a:alphaModFix/>
          </a:blip>
          <a:stretch>
            <a:fillRect/>
          </a:stretch>
        </p:blipFill>
        <p:spPr>
          <a:xfrm>
            <a:off x="6168242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49"/>
          <p:cNvPicPr preferRelativeResize="0"/>
          <p:nvPr/>
        </p:nvPicPr>
        <p:blipFill>
          <a:blip r:embed="rId88">
            <a:alphaModFix/>
          </a:blip>
          <a:stretch>
            <a:fillRect/>
          </a:stretch>
        </p:blipFill>
        <p:spPr>
          <a:xfrm>
            <a:off x="5544205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49"/>
          <p:cNvPicPr preferRelativeResize="0"/>
          <p:nvPr/>
        </p:nvPicPr>
        <p:blipFill>
          <a:blip r:embed="rId89">
            <a:alphaModFix/>
          </a:blip>
          <a:stretch>
            <a:fillRect/>
          </a:stretch>
        </p:blipFill>
        <p:spPr>
          <a:xfrm>
            <a:off x="4920169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49"/>
          <p:cNvPicPr preferRelativeResize="0"/>
          <p:nvPr/>
        </p:nvPicPr>
        <p:blipFill>
          <a:blip r:embed="rId90">
            <a:alphaModFix/>
          </a:blip>
          <a:stretch>
            <a:fillRect/>
          </a:stretch>
        </p:blipFill>
        <p:spPr>
          <a:xfrm>
            <a:off x="4296133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49"/>
          <p:cNvPicPr preferRelativeResize="0"/>
          <p:nvPr/>
        </p:nvPicPr>
        <p:blipFill>
          <a:blip r:embed="rId91">
            <a:alphaModFix/>
          </a:blip>
          <a:stretch>
            <a:fillRect/>
          </a:stretch>
        </p:blipFill>
        <p:spPr>
          <a:xfrm>
            <a:off x="3672096" y="202231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49"/>
          <p:cNvPicPr preferRelativeResize="0"/>
          <p:nvPr/>
        </p:nvPicPr>
        <p:blipFill>
          <a:blip r:embed="rId92">
            <a:alphaModFix/>
          </a:blip>
          <a:stretch>
            <a:fillRect/>
          </a:stretch>
        </p:blipFill>
        <p:spPr>
          <a:xfrm>
            <a:off x="551914" y="386831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49"/>
          <p:cNvPicPr preferRelativeResize="0"/>
          <p:nvPr/>
        </p:nvPicPr>
        <p:blipFill>
          <a:blip r:embed="rId93">
            <a:alphaModFix/>
          </a:blip>
          <a:stretch>
            <a:fillRect/>
          </a:stretch>
        </p:blipFill>
        <p:spPr>
          <a:xfrm>
            <a:off x="2424023" y="448365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49"/>
          <p:cNvPicPr preferRelativeResize="0"/>
          <p:nvPr/>
        </p:nvPicPr>
        <p:blipFill>
          <a:blip r:embed="rId94">
            <a:alphaModFix/>
          </a:blip>
          <a:stretch>
            <a:fillRect/>
          </a:stretch>
        </p:blipFill>
        <p:spPr>
          <a:xfrm>
            <a:off x="3048060" y="1763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49"/>
          <p:cNvPicPr preferRelativeResize="0"/>
          <p:nvPr/>
        </p:nvPicPr>
        <p:blipFill>
          <a:blip r:embed="rId95">
            <a:alphaModFix/>
          </a:blip>
          <a:stretch>
            <a:fillRect/>
          </a:stretch>
        </p:blipFill>
        <p:spPr>
          <a:xfrm>
            <a:off x="1175950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49"/>
          <p:cNvPicPr preferRelativeResize="0"/>
          <p:nvPr/>
        </p:nvPicPr>
        <p:blipFill>
          <a:blip r:embed="rId96">
            <a:alphaModFix/>
          </a:blip>
          <a:stretch>
            <a:fillRect/>
          </a:stretch>
        </p:blipFill>
        <p:spPr>
          <a:xfrm>
            <a:off x="2424023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49"/>
          <p:cNvPicPr preferRelativeResize="0"/>
          <p:nvPr/>
        </p:nvPicPr>
        <p:blipFill>
          <a:blip r:embed="rId97">
            <a:alphaModFix/>
          </a:blip>
          <a:stretch>
            <a:fillRect/>
          </a:stretch>
        </p:blipFill>
        <p:spPr>
          <a:xfrm>
            <a:off x="4296133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49"/>
          <p:cNvPicPr preferRelativeResize="0"/>
          <p:nvPr/>
        </p:nvPicPr>
        <p:blipFill>
          <a:blip r:embed="rId98">
            <a:alphaModFix/>
          </a:blip>
          <a:stretch>
            <a:fillRect/>
          </a:stretch>
        </p:blipFill>
        <p:spPr>
          <a:xfrm>
            <a:off x="3672096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49"/>
          <p:cNvPicPr preferRelativeResize="0"/>
          <p:nvPr/>
        </p:nvPicPr>
        <p:blipFill>
          <a:blip r:embed="rId99">
            <a:alphaModFix/>
          </a:blip>
          <a:stretch>
            <a:fillRect/>
          </a:stretch>
        </p:blipFill>
        <p:spPr>
          <a:xfrm>
            <a:off x="3048060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49"/>
          <p:cNvPicPr preferRelativeResize="0"/>
          <p:nvPr/>
        </p:nvPicPr>
        <p:blipFill>
          <a:blip r:embed="rId100">
            <a:alphaModFix/>
          </a:blip>
          <a:stretch>
            <a:fillRect/>
          </a:stretch>
        </p:blipFill>
        <p:spPr>
          <a:xfrm>
            <a:off x="1799987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49"/>
          <p:cNvPicPr preferRelativeResize="0"/>
          <p:nvPr/>
        </p:nvPicPr>
        <p:blipFill>
          <a:blip r:embed="rId101">
            <a:alphaModFix/>
          </a:blip>
          <a:stretch>
            <a:fillRect/>
          </a:stretch>
        </p:blipFill>
        <p:spPr>
          <a:xfrm>
            <a:off x="551914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49"/>
          <p:cNvPicPr preferRelativeResize="0"/>
          <p:nvPr/>
        </p:nvPicPr>
        <p:blipFill>
          <a:blip r:embed="rId102">
            <a:alphaModFix/>
          </a:blip>
          <a:stretch>
            <a:fillRect/>
          </a:stretch>
        </p:blipFill>
        <p:spPr>
          <a:xfrm>
            <a:off x="5544205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49"/>
          <p:cNvPicPr preferRelativeResize="0"/>
          <p:nvPr/>
        </p:nvPicPr>
        <p:blipFill>
          <a:blip r:embed="rId103">
            <a:alphaModFix/>
          </a:blip>
          <a:stretch>
            <a:fillRect/>
          </a:stretch>
        </p:blipFill>
        <p:spPr>
          <a:xfrm>
            <a:off x="4920169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49"/>
          <p:cNvPicPr preferRelativeResize="0"/>
          <p:nvPr/>
        </p:nvPicPr>
        <p:blipFill>
          <a:blip r:embed="rId104">
            <a:alphaModFix/>
          </a:blip>
          <a:stretch>
            <a:fillRect/>
          </a:stretch>
        </p:blipFill>
        <p:spPr>
          <a:xfrm>
            <a:off x="6792278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49"/>
          <p:cNvPicPr preferRelativeResize="0"/>
          <p:nvPr/>
        </p:nvPicPr>
        <p:blipFill>
          <a:blip r:embed="rId105">
            <a:alphaModFix/>
          </a:blip>
          <a:stretch>
            <a:fillRect/>
          </a:stretch>
        </p:blipFill>
        <p:spPr>
          <a:xfrm>
            <a:off x="7416315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49"/>
          <p:cNvPicPr preferRelativeResize="0"/>
          <p:nvPr/>
        </p:nvPicPr>
        <p:blipFill>
          <a:blip r:embed="rId106">
            <a:alphaModFix/>
          </a:blip>
          <a:stretch>
            <a:fillRect/>
          </a:stretch>
        </p:blipFill>
        <p:spPr>
          <a:xfrm>
            <a:off x="8040351" y="14069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49"/>
          <p:cNvPicPr preferRelativeResize="0"/>
          <p:nvPr/>
        </p:nvPicPr>
        <p:blipFill rotWithShape="1">
          <a:blip r:embed="rId107">
            <a:alphaModFix/>
          </a:blip>
          <a:srcRect/>
          <a:stretch/>
        </p:blipFill>
        <p:spPr>
          <a:xfrm>
            <a:off x="8664376" y="1406975"/>
            <a:ext cx="468001" cy="4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49"/>
          <p:cNvPicPr preferRelativeResize="0"/>
          <p:nvPr/>
        </p:nvPicPr>
        <p:blipFill rotWithShape="1">
          <a:blip r:embed="rId108">
            <a:alphaModFix/>
          </a:blip>
          <a:srcRect/>
          <a:stretch/>
        </p:blipFill>
        <p:spPr>
          <a:xfrm>
            <a:off x="6168239" y="3868309"/>
            <a:ext cx="468001" cy="4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49"/>
          <p:cNvPicPr preferRelativeResize="0"/>
          <p:nvPr/>
        </p:nvPicPr>
        <p:blipFill rotWithShape="1">
          <a:blip r:embed="rId109">
            <a:alphaModFix/>
          </a:blip>
          <a:srcRect/>
          <a:stretch/>
        </p:blipFill>
        <p:spPr>
          <a:xfrm>
            <a:off x="8664376" y="2022321"/>
            <a:ext cx="468001" cy="4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49"/>
          <p:cNvPicPr preferRelativeResize="0"/>
          <p:nvPr/>
        </p:nvPicPr>
        <p:blipFill rotWithShape="1">
          <a:blip r:embed="rId110">
            <a:alphaModFix/>
          </a:blip>
          <a:srcRect/>
          <a:stretch/>
        </p:blipFill>
        <p:spPr>
          <a:xfrm>
            <a:off x="8664376" y="2637646"/>
            <a:ext cx="468001" cy="4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49"/>
          <p:cNvPicPr preferRelativeResize="0"/>
          <p:nvPr/>
        </p:nvPicPr>
        <p:blipFill rotWithShape="1">
          <a:blip r:embed="rId111">
            <a:alphaModFix/>
          </a:blip>
          <a:srcRect t="59" b="69"/>
          <a:stretch/>
        </p:blipFill>
        <p:spPr>
          <a:xfrm>
            <a:off x="4920170" y="176313"/>
            <a:ext cx="468000" cy="4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49"/>
          <p:cNvPicPr preferRelativeResize="0"/>
          <p:nvPr/>
        </p:nvPicPr>
        <p:blipFill rotWithShape="1">
          <a:blip r:embed="rId112">
            <a:alphaModFix/>
          </a:blip>
          <a:srcRect/>
          <a:stretch/>
        </p:blipFill>
        <p:spPr>
          <a:xfrm>
            <a:off x="2424012" y="7916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49"/>
          <p:cNvPicPr preferRelativeResize="0"/>
          <p:nvPr/>
        </p:nvPicPr>
        <p:blipFill rotWithShape="1">
          <a:blip r:embed="rId113">
            <a:alphaModFix/>
          </a:blip>
          <a:srcRect/>
          <a:stretch/>
        </p:blipFill>
        <p:spPr>
          <a:xfrm>
            <a:off x="4920170" y="4483650"/>
            <a:ext cx="468001" cy="4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49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7416316" y="3252982"/>
            <a:ext cx="468001" cy="46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49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 1">
  <p:cSld name="TITLE_1_1_1_1_1_2_1_1_1_3">
    <p:bg>
      <p:bgPr>
        <a:solidFill>
          <a:schemeClr val="lt1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0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50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4" name="Google Shape;1034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50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36" name="Google Shape;1036;p50"/>
          <p:cNvSpPr txBox="1">
            <a:spLocks noGrp="1"/>
          </p:cNvSpPr>
          <p:nvPr>
            <p:ph type="title"/>
          </p:nvPr>
        </p:nvSpPr>
        <p:spPr>
          <a:xfrm rot="-5399239">
            <a:off x="-1768650" y="2395350"/>
            <a:ext cx="40671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cxnSp>
        <p:nvCxnSpPr>
          <p:cNvPr id="1037" name="Google Shape;1037;p50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 6 points">
  <p:cSld name="TITLE_1_1_2_2_1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6"/>
          <p:cNvCxnSpPr/>
          <p:nvPr/>
        </p:nvCxnSpPr>
        <p:spPr>
          <a:xfrm>
            <a:off x="5035875" y="-24000"/>
            <a:ext cx="0" cy="5191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6"/>
          <p:cNvSpPr txBox="1"/>
          <p:nvPr/>
        </p:nvSpPr>
        <p:spPr>
          <a:xfrm>
            <a:off x="1072651" y="2018100"/>
            <a:ext cx="23469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Agenda</a:t>
            </a:r>
            <a:endParaRPr sz="3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3" name="Google Shape;53;p6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1"/>
          </p:nvPr>
        </p:nvSpPr>
        <p:spPr>
          <a:xfrm>
            <a:off x="5483700" y="785288"/>
            <a:ext cx="3132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2"/>
          </p:nvPr>
        </p:nvSpPr>
        <p:spPr>
          <a:xfrm>
            <a:off x="5483700" y="1422080"/>
            <a:ext cx="3132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3"/>
          </p:nvPr>
        </p:nvSpPr>
        <p:spPr>
          <a:xfrm>
            <a:off x="5483700" y="2058873"/>
            <a:ext cx="3132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4"/>
          </p:nvPr>
        </p:nvSpPr>
        <p:spPr>
          <a:xfrm>
            <a:off x="5483700" y="2695666"/>
            <a:ext cx="3132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5"/>
          </p:nvPr>
        </p:nvSpPr>
        <p:spPr>
          <a:xfrm>
            <a:off x="5483700" y="3332459"/>
            <a:ext cx="3132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ubTitle" idx="6"/>
          </p:nvPr>
        </p:nvSpPr>
        <p:spPr>
          <a:xfrm>
            <a:off x="5483700" y="3968434"/>
            <a:ext cx="3132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6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"/>
          <p:cNvSpPr/>
          <p:nvPr/>
        </p:nvSpPr>
        <p:spPr>
          <a:xfrm>
            <a:off x="4735800" y="800900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4980100" y="800900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4735800" y="14376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4980100" y="14376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4735800" y="2074450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4980100" y="2074450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4735800" y="271122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4980100" y="271122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4735800" y="3348000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980100" y="3348000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4735800" y="39847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4980100" y="39847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6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75" name="Google Shape;75;p6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6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 8 points">
  <p:cSld name="TITLE_1_1_2_2_1_1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7"/>
          <p:cNvCxnSpPr/>
          <p:nvPr/>
        </p:nvCxnSpPr>
        <p:spPr>
          <a:xfrm>
            <a:off x="1353175" y="2091188"/>
            <a:ext cx="0" cy="216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7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5483700" y="2058873"/>
            <a:ext cx="2880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2"/>
          </p:nvPr>
        </p:nvSpPr>
        <p:spPr>
          <a:xfrm>
            <a:off x="5483700" y="2695666"/>
            <a:ext cx="2880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3"/>
          </p:nvPr>
        </p:nvSpPr>
        <p:spPr>
          <a:xfrm>
            <a:off x="5483700" y="3332459"/>
            <a:ext cx="2880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4"/>
          </p:nvPr>
        </p:nvSpPr>
        <p:spPr>
          <a:xfrm>
            <a:off x="5483700" y="3968434"/>
            <a:ext cx="2880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subTitle" idx="5"/>
          </p:nvPr>
        </p:nvSpPr>
        <p:spPr>
          <a:xfrm>
            <a:off x="1804575" y="2058873"/>
            <a:ext cx="2880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ubTitle" idx="6"/>
          </p:nvPr>
        </p:nvSpPr>
        <p:spPr>
          <a:xfrm>
            <a:off x="1804575" y="2695666"/>
            <a:ext cx="2880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7"/>
          </p:nvPr>
        </p:nvSpPr>
        <p:spPr>
          <a:xfrm>
            <a:off x="1804575" y="3332459"/>
            <a:ext cx="2880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subTitle" idx="8"/>
          </p:nvPr>
        </p:nvSpPr>
        <p:spPr>
          <a:xfrm>
            <a:off x="1804575" y="3968434"/>
            <a:ext cx="2880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/>
          <p:nvPr/>
        </p:nvSpPr>
        <p:spPr>
          <a:xfrm>
            <a:off x="990675" y="533525"/>
            <a:ext cx="266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Agenda</a:t>
            </a:r>
            <a:endParaRPr sz="3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Google Shape;90;p7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Google Shape;9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/>
          <p:nvPr/>
        </p:nvSpPr>
        <p:spPr>
          <a:xfrm>
            <a:off x="1054175" y="20744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298475" y="20744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1054175" y="27112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298475" y="27112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1054175" y="33480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298475" y="33480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1054175" y="39848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1298475" y="39848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00" name="Google Shape;100;p7"/>
          <p:cNvCxnSpPr/>
          <p:nvPr/>
        </p:nvCxnSpPr>
        <p:spPr>
          <a:xfrm>
            <a:off x="5032300" y="2091188"/>
            <a:ext cx="0" cy="216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/>
          <p:nvPr/>
        </p:nvSpPr>
        <p:spPr>
          <a:xfrm>
            <a:off x="4733300" y="20744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4977600" y="20744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4733300" y="27112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4977600" y="27112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6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4733300" y="33480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4977600" y="33480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4733300" y="3984875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4977600" y="3984875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8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09" name="Google Shape;109;p7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7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TITLE_1_1_2_1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876925" y="1398325"/>
            <a:ext cx="7920000" cy="27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14" name="Google Shape;114;p8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8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6" name="Google Shape;11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8"/>
          <p:cNvCxnSpPr/>
          <p:nvPr/>
        </p:nvCxnSpPr>
        <p:spPr>
          <a:xfrm rot="10800000">
            <a:off x="-125" y="529800"/>
            <a:ext cx="4557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8"/>
          <p:cNvCxnSpPr/>
          <p:nvPr/>
        </p:nvCxnSpPr>
        <p:spPr>
          <a:xfrm rot="10800000">
            <a:off x="5116200" y="529800"/>
            <a:ext cx="402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8"/>
          <p:cNvSpPr/>
          <p:nvPr/>
        </p:nvSpPr>
        <p:spPr>
          <a:xfrm>
            <a:off x="4537925" y="352950"/>
            <a:ext cx="597900" cy="353700"/>
          </a:xfrm>
          <a:prstGeom prst="roundRect">
            <a:avLst>
              <a:gd name="adj" fmla="val 50000"/>
            </a:avLst>
          </a:prstGeom>
          <a:solidFill>
            <a:srgbClr val="1E1E1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83AEE"/>
              </a:solidFill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4782225" y="352950"/>
            <a:ext cx="353700" cy="353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1" name="Google Shape;121;p8"/>
          <p:cNvSpPr txBox="1">
            <a:spLocks noGrp="1"/>
          </p:cNvSpPr>
          <p:nvPr>
            <p:ph type="subTitle" idx="1"/>
          </p:nvPr>
        </p:nvSpPr>
        <p:spPr>
          <a:xfrm>
            <a:off x="4782225" y="352950"/>
            <a:ext cx="353700" cy="3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li"/>
              <a:buNone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spcBef>
                <a:spcPts val="1000"/>
              </a:spcBef>
              <a:spcAft>
                <a:spcPts val="10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22" name="Google Shape;122;p8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Slide 01">
  <p:cSld name="TITLE_1_1_1_1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/>
          <p:nvPr/>
        </p:nvSpPr>
        <p:spPr>
          <a:xfrm>
            <a:off x="0" y="0"/>
            <a:ext cx="529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876775" y="1131750"/>
            <a:ext cx="7920000" cy="28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28;p9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9" name="Google Shape;12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Slide 02">
  <p:cSld name="TITLE_1_1_1_1_1">
    <p:bg>
      <p:bgPr>
        <a:solidFill>
          <a:schemeClr val="dk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/>
        </p:nvSpPr>
        <p:spPr>
          <a:xfrm>
            <a:off x="-9441" y="467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‹N°›</a:t>
            </a:fld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876775" y="1131750"/>
            <a:ext cx="7920000" cy="28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4" name="Google Shape;134;p10"/>
          <p:cNvSpPr/>
          <p:nvPr/>
        </p:nvSpPr>
        <p:spPr>
          <a:xfrm>
            <a:off x="0" y="0"/>
            <a:ext cx="529800" cy="5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5" name="Google Shape;135;p10"/>
          <p:cNvCxnSpPr/>
          <p:nvPr/>
        </p:nvCxnSpPr>
        <p:spPr>
          <a:xfrm>
            <a:off x="529800" y="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6" name="Google Shape;13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00" y="87889"/>
            <a:ext cx="354000" cy="35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0"/>
          <p:cNvCxnSpPr/>
          <p:nvPr/>
        </p:nvCxnSpPr>
        <p:spPr>
          <a:xfrm rot="10800000">
            <a:off x="150" y="529800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0"/>
          <p:cNvSpPr txBox="1"/>
          <p:nvPr/>
        </p:nvSpPr>
        <p:spPr>
          <a:xfrm rot="-5399278">
            <a:off x="-1878350" y="2505025"/>
            <a:ext cx="4286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Définir ses personas pour une stratégie SEO gagnante</a:t>
            </a: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3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"/>
              <a:buChar char="●"/>
              <a:defRPr sz="13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298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Muli"/>
              <a:buChar char="●"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 txBox="1"/>
          <p:nvPr/>
        </p:nvSpPr>
        <p:spPr>
          <a:xfrm flipH="1">
            <a:off x="3533297" y="454400"/>
            <a:ext cx="19842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BIO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43" name="Google Shape;1043;p51"/>
          <p:cNvSpPr txBox="1"/>
          <p:nvPr/>
        </p:nvSpPr>
        <p:spPr>
          <a:xfrm flipH="1">
            <a:off x="3533275" y="696575"/>
            <a:ext cx="23790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Sarah Thompson, a fashion-forward marketing manager with an unwavering passion for style and sustainability. Armed with a keen eye for the latest trends, she effortlessly blends comfort and elegance in her wardrobe choices. Sarah thrives on discovering unique brands that align with her values, </a:t>
            </a:r>
            <a:r>
              <a:rPr lang="en-GB" sz="600" dirty="0" err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favoring</a:t>
            </a:r>
            <a:r>
              <a:rPr lang="en-GB" sz="6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those committed to ethical practices and reducing their environmental impact. With a busy schedule, Sarah relies on online shopping as her go-to convenience, always on the lookout for quality clothing that flatters her figure. As a confident and independent woman, she fearlessly embraces new styles, making her a trendsetter in her own right.</a:t>
            </a:r>
            <a:endParaRPr sz="6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44" name="Google Shape;1044;p51"/>
          <p:cNvSpPr/>
          <p:nvPr/>
        </p:nvSpPr>
        <p:spPr>
          <a:xfrm>
            <a:off x="1081125" y="522600"/>
            <a:ext cx="1772400" cy="1772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51"/>
          <p:cNvSpPr/>
          <p:nvPr/>
        </p:nvSpPr>
        <p:spPr>
          <a:xfrm>
            <a:off x="1138250" y="579725"/>
            <a:ext cx="1658100" cy="1658100"/>
          </a:xfrm>
          <a:prstGeom prst="roundRect">
            <a:avLst>
              <a:gd name="adj" fmla="val 22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51"/>
          <p:cNvSpPr/>
          <p:nvPr/>
        </p:nvSpPr>
        <p:spPr>
          <a:xfrm>
            <a:off x="1196900" y="638375"/>
            <a:ext cx="1541100" cy="1541100"/>
          </a:xfrm>
          <a:prstGeom prst="roundRect">
            <a:avLst>
              <a:gd name="adj" fmla="val 2972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51"/>
          <p:cNvSpPr/>
          <p:nvPr/>
        </p:nvSpPr>
        <p:spPr>
          <a:xfrm>
            <a:off x="1252550" y="694025"/>
            <a:ext cx="1429800" cy="1429800"/>
          </a:xfrm>
          <a:prstGeom prst="roundRect">
            <a:avLst>
              <a:gd name="adj" fmla="val 388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51"/>
          <p:cNvSpPr txBox="1"/>
          <p:nvPr/>
        </p:nvSpPr>
        <p:spPr>
          <a:xfrm>
            <a:off x="1089125" y="2858850"/>
            <a:ext cx="1772400" cy="200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Age:</a:t>
            </a: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32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Job:</a:t>
            </a: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Marketing manager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Company:</a:t>
            </a: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CompanyEX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Location:</a:t>
            </a: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Urban Area, Paris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Family:</a:t>
            </a: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Married, 1 children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Income level: </a:t>
            </a: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$60,000 - $80,000 per year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Education: </a:t>
            </a: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Bachelor's degree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Character: </a:t>
            </a: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Confident, independent, hard worker, generous, curious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49" name="Google Shape;1049;p51"/>
          <p:cNvSpPr txBox="1"/>
          <p:nvPr/>
        </p:nvSpPr>
        <p:spPr>
          <a:xfrm>
            <a:off x="1089125" y="2540250"/>
            <a:ext cx="17724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Sarah Thompson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0" name="Google Shape;1050;p51"/>
          <p:cNvSpPr/>
          <p:nvPr/>
        </p:nvSpPr>
        <p:spPr>
          <a:xfrm>
            <a:off x="6196800" y="0"/>
            <a:ext cx="2947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1" name="Google Shape;1051;p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98" t="5045" r="21331" b="5492"/>
          <a:stretch/>
        </p:blipFill>
        <p:spPr>
          <a:xfrm>
            <a:off x="1279550" y="721000"/>
            <a:ext cx="1375500" cy="1375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52" name="Google Shape;1052;p51"/>
          <p:cNvSpPr txBox="1"/>
          <p:nvPr/>
        </p:nvSpPr>
        <p:spPr>
          <a:xfrm flipH="1">
            <a:off x="3533297" y="1822663"/>
            <a:ext cx="19842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Interest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3" name="Google Shape;1053;p51"/>
          <p:cNvSpPr txBox="1"/>
          <p:nvPr/>
        </p:nvSpPr>
        <p:spPr>
          <a:xfrm flipH="1">
            <a:off x="3533262" y="2064825"/>
            <a:ext cx="2271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Following fashion influencers on social media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4" name="Google Shape;1054;p51"/>
          <p:cNvSpPr/>
          <p:nvPr/>
        </p:nvSpPr>
        <p:spPr>
          <a:xfrm>
            <a:off x="3556085" y="2235593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5" name="Google Shape;1055;p51"/>
          <p:cNvSpPr txBox="1"/>
          <p:nvPr/>
        </p:nvSpPr>
        <p:spPr>
          <a:xfrm flipH="1">
            <a:off x="3533125" y="2450193"/>
            <a:ext cx="1984200" cy="1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Fashion and style</a:t>
            </a:r>
            <a:endParaRPr sz="8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6" name="Google Shape;1056;p51"/>
          <p:cNvSpPr/>
          <p:nvPr/>
        </p:nvSpPr>
        <p:spPr>
          <a:xfrm>
            <a:off x="3556085" y="2620916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7" name="Google Shape;1057;p51"/>
          <p:cNvSpPr txBox="1"/>
          <p:nvPr/>
        </p:nvSpPr>
        <p:spPr>
          <a:xfrm flipH="1">
            <a:off x="3540775" y="2835550"/>
            <a:ext cx="1984200" cy="1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Sustainable and ethical fashion</a:t>
            </a:r>
            <a:endParaRPr sz="8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8" name="Google Shape;1058;p51"/>
          <p:cNvSpPr/>
          <p:nvPr/>
        </p:nvSpPr>
        <p:spPr>
          <a:xfrm>
            <a:off x="3563861" y="3005771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9" name="Google Shape;1059;p51"/>
          <p:cNvSpPr txBox="1"/>
          <p:nvPr/>
        </p:nvSpPr>
        <p:spPr>
          <a:xfrm flipH="1">
            <a:off x="3533297" y="3377050"/>
            <a:ext cx="19842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Obstacles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0" name="Google Shape;1060;p51"/>
          <p:cNvSpPr txBox="1"/>
          <p:nvPr/>
        </p:nvSpPr>
        <p:spPr>
          <a:xfrm flipH="1">
            <a:off x="3533225" y="3619225"/>
            <a:ext cx="2379000" cy="1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Uncertainty about sizing when shopping online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1" name="Google Shape;1061;p51"/>
          <p:cNvSpPr/>
          <p:nvPr/>
        </p:nvSpPr>
        <p:spPr>
          <a:xfrm>
            <a:off x="3556085" y="3789984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2" name="Google Shape;1062;p51"/>
          <p:cNvSpPr txBox="1"/>
          <p:nvPr/>
        </p:nvSpPr>
        <p:spPr>
          <a:xfrm flipH="1">
            <a:off x="3533400" y="4004575"/>
            <a:ext cx="26634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Concerns about the quality and durability of clothing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3" name="Google Shape;1063;p51"/>
          <p:cNvSpPr/>
          <p:nvPr/>
        </p:nvSpPr>
        <p:spPr>
          <a:xfrm>
            <a:off x="3556085" y="4175307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4" name="Google Shape;1064;p51"/>
          <p:cNvSpPr txBox="1"/>
          <p:nvPr/>
        </p:nvSpPr>
        <p:spPr>
          <a:xfrm flipH="1">
            <a:off x="3541050" y="4389425"/>
            <a:ext cx="25569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Lack of trust in unfamiliar brands or websites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5" name="Google Shape;1065;p51"/>
          <p:cNvSpPr/>
          <p:nvPr/>
        </p:nvSpPr>
        <p:spPr>
          <a:xfrm>
            <a:off x="3563861" y="4560162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6" name="Google Shape;1066;p51"/>
          <p:cNvSpPr txBox="1"/>
          <p:nvPr/>
        </p:nvSpPr>
        <p:spPr>
          <a:xfrm flipH="1">
            <a:off x="6659775" y="454388"/>
            <a:ext cx="2022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Behavior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7" name="Google Shape;1067;p51"/>
          <p:cNvSpPr txBox="1"/>
          <p:nvPr/>
        </p:nvSpPr>
        <p:spPr>
          <a:xfrm flipH="1">
            <a:off x="6659775" y="696583"/>
            <a:ext cx="202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Regularly uses social media platforms like Instagram and Pinterest for fashion inspiration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Enjoys reading fashion blogs and watching fashion hauls on YouTube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Uses mobile devices for online browsing and shopping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Often seeks out discounts and sales when shopping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8" name="Google Shape;1068;p51"/>
          <p:cNvSpPr txBox="1"/>
          <p:nvPr/>
        </p:nvSpPr>
        <p:spPr>
          <a:xfrm flipH="1">
            <a:off x="6659775" y="1905713"/>
            <a:ext cx="2022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Frustrations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9" name="Google Shape;1069;p51"/>
          <p:cNvSpPr txBox="1"/>
          <p:nvPr/>
        </p:nvSpPr>
        <p:spPr>
          <a:xfrm flipH="1">
            <a:off x="6659775" y="2146377"/>
            <a:ext cx="2022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Lack of transparency and clarity regarding sustainable and ethical practices of some fashion brands</a:t>
            </a:r>
            <a:endParaRPr sz="8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Limited size options or inconsistent sizing charts</a:t>
            </a:r>
            <a:endParaRPr sz="8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70" name="Google Shape;1070;p51"/>
          <p:cNvSpPr txBox="1"/>
          <p:nvPr/>
        </p:nvSpPr>
        <p:spPr>
          <a:xfrm flipH="1">
            <a:off x="6659775" y="2898325"/>
            <a:ext cx="2022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Goals &amp; Needs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71" name="Google Shape;1071;p51"/>
          <p:cNvSpPr txBox="1"/>
          <p:nvPr/>
        </p:nvSpPr>
        <p:spPr>
          <a:xfrm flipH="1">
            <a:off x="6659775" y="3152027"/>
            <a:ext cx="20220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Stay up to date with the latest fashion trends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Find clothing that fits well and flatters her body shape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Support sustainable and ethical fashion practices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72" name="Google Shape;1072;p51"/>
          <p:cNvSpPr txBox="1"/>
          <p:nvPr/>
        </p:nvSpPr>
        <p:spPr>
          <a:xfrm flipH="1">
            <a:off x="6659775" y="4043960"/>
            <a:ext cx="2022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Social Networks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073" name="Google Shape;1073;p51"/>
          <p:cNvGrpSpPr/>
          <p:nvPr/>
        </p:nvGrpSpPr>
        <p:grpSpPr>
          <a:xfrm>
            <a:off x="6718717" y="4362887"/>
            <a:ext cx="329101" cy="329101"/>
            <a:chOff x="6795075" y="4322210"/>
            <a:chExt cx="385500" cy="385500"/>
          </a:xfrm>
        </p:grpSpPr>
        <p:sp>
          <p:nvSpPr>
            <p:cNvPr id="1074" name="Google Shape;1074;p51"/>
            <p:cNvSpPr/>
            <p:nvPr/>
          </p:nvSpPr>
          <p:spPr>
            <a:xfrm>
              <a:off x="6795075" y="4322210"/>
              <a:ext cx="385500" cy="38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5" name="Google Shape;1075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00975" y="4428100"/>
              <a:ext cx="173700" cy="173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6" name="Google Shape;1076;p51"/>
          <p:cNvGrpSpPr/>
          <p:nvPr/>
        </p:nvGrpSpPr>
        <p:grpSpPr>
          <a:xfrm>
            <a:off x="7167395" y="4362887"/>
            <a:ext cx="329101" cy="329101"/>
            <a:chOff x="7329856" y="4322210"/>
            <a:chExt cx="385500" cy="385500"/>
          </a:xfrm>
        </p:grpSpPr>
        <p:sp>
          <p:nvSpPr>
            <p:cNvPr id="1077" name="Google Shape;1077;p51"/>
            <p:cNvSpPr/>
            <p:nvPr/>
          </p:nvSpPr>
          <p:spPr>
            <a:xfrm>
              <a:off x="7329856" y="4322210"/>
              <a:ext cx="385500" cy="38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8" name="Google Shape;1078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35756" y="4428100"/>
              <a:ext cx="173700" cy="173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9" name="Google Shape;1079;p51"/>
          <p:cNvGrpSpPr/>
          <p:nvPr/>
        </p:nvGrpSpPr>
        <p:grpSpPr>
          <a:xfrm>
            <a:off x="7616073" y="4362887"/>
            <a:ext cx="329101" cy="329101"/>
            <a:chOff x="7864637" y="4322210"/>
            <a:chExt cx="385500" cy="385500"/>
          </a:xfrm>
        </p:grpSpPr>
        <p:sp>
          <p:nvSpPr>
            <p:cNvPr id="1080" name="Google Shape;1080;p51"/>
            <p:cNvSpPr/>
            <p:nvPr/>
          </p:nvSpPr>
          <p:spPr>
            <a:xfrm>
              <a:off x="7864637" y="4322210"/>
              <a:ext cx="385500" cy="38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1" name="Google Shape;1081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70537" y="4428100"/>
              <a:ext cx="173700" cy="173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2" name="Google Shape;1082;p51"/>
          <p:cNvGrpSpPr/>
          <p:nvPr/>
        </p:nvGrpSpPr>
        <p:grpSpPr>
          <a:xfrm>
            <a:off x="8064751" y="4362887"/>
            <a:ext cx="329101" cy="329101"/>
            <a:chOff x="8399418" y="4322210"/>
            <a:chExt cx="385500" cy="385500"/>
          </a:xfrm>
        </p:grpSpPr>
        <p:sp>
          <p:nvSpPr>
            <p:cNvPr id="1083" name="Google Shape;1083;p51"/>
            <p:cNvSpPr/>
            <p:nvPr/>
          </p:nvSpPr>
          <p:spPr>
            <a:xfrm>
              <a:off x="8399418" y="4322210"/>
              <a:ext cx="385500" cy="38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4" name="Google Shape;1084;p51"/>
            <p:cNvPicPr preferRelativeResize="0"/>
            <p:nvPr/>
          </p:nvPicPr>
          <p:blipFill rotWithShape="1">
            <a:blip r:embed="rId7">
              <a:alphaModFix/>
            </a:blip>
            <a:srcRect l="7374" t="6377" r="7374" b="6377"/>
            <a:stretch/>
          </p:blipFill>
          <p:spPr>
            <a:xfrm>
              <a:off x="8505300" y="4426066"/>
              <a:ext cx="173700" cy="17776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85" name="Google Shape;1085;p51"/>
          <p:cNvCxnSpPr/>
          <p:nvPr/>
        </p:nvCxnSpPr>
        <p:spPr>
          <a:xfrm>
            <a:off x="1089221" y="2540238"/>
            <a:ext cx="177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6" name="Google Shape;1086;p51"/>
          <p:cNvCxnSpPr/>
          <p:nvPr/>
        </p:nvCxnSpPr>
        <p:spPr>
          <a:xfrm>
            <a:off x="1089221" y="4549641"/>
            <a:ext cx="177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7" name="Google Shape;1087;p51"/>
          <p:cNvCxnSpPr/>
          <p:nvPr/>
        </p:nvCxnSpPr>
        <p:spPr>
          <a:xfrm>
            <a:off x="1089221" y="2863113"/>
            <a:ext cx="177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8" name="Google Shape;1088;p51"/>
          <p:cNvSpPr/>
          <p:nvPr/>
        </p:nvSpPr>
        <p:spPr>
          <a:xfrm>
            <a:off x="3758148" y="2235593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89" name="Google Shape;1089;p51"/>
          <p:cNvSpPr/>
          <p:nvPr/>
        </p:nvSpPr>
        <p:spPr>
          <a:xfrm>
            <a:off x="3758148" y="2620916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0" name="Google Shape;1090;p51"/>
          <p:cNvSpPr/>
          <p:nvPr/>
        </p:nvSpPr>
        <p:spPr>
          <a:xfrm>
            <a:off x="3765924" y="3005771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1" name="Google Shape;1091;p51"/>
          <p:cNvSpPr/>
          <p:nvPr/>
        </p:nvSpPr>
        <p:spPr>
          <a:xfrm>
            <a:off x="3758148" y="3789984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2" name="Google Shape;1092;p51"/>
          <p:cNvSpPr/>
          <p:nvPr/>
        </p:nvSpPr>
        <p:spPr>
          <a:xfrm>
            <a:off x="3758148" y="4175307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3" name="Google Shape;1093;p51"/>
          <p:cNvSpPr/>
          <p:nvPr/>
        </p:nvSpPr>
        <p:spPr>
          <a:xfrm>
            <a:off x="3765924" y="4560162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4" name="Google Shape;1094;p51"/>
          <p:cNvSpPr/>
          <p:nvPr/>
        </p:nvSpPr>
        <p:spPr>
          <a:xfrm>
            <a:off x="3960210" y="2235593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5" name="Google Shape;1095;p51"/>
          <p:cNvSpPr/>
          <p:nvPr/>
        </p:nvSpPr>
        <p:spPr>
          <a:xfrm>
            <a:off x="3960210" y="2620916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6" name="Google Shape;1096;p51"/>
          <p:cNvSpPr/>
          <p:nvPr/>
        </p:nvSpPr>
        <p:spPr>
          <a:xfrm>
            <a:off x="3967986" y="3005771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7" name="Google Shape;1097;p51"/>
          <p:cNvSpPr/>
          <p:nvPr/>
        </p:nvSpPr>
        <p:spPr>
          <a:xfrm>
            <a:off x="3960210" y="3789984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8" name="Google Shape;1098;p51"/>
          <p:cNvSpPr/>
          <p:nvPr/>
        </p:nvSpPr>
        <p:spPr>
          <a:xfrm>
            <a:off x="3960210" y="4175307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9" name="Google Shape;1099;p51"/>
          <p:cNvSpPr/>
          <p:nvPr/>
        </p:nvSpPr>
        <p:spPr>
          <a:xfrm>
            <a:off x="3967986" y="4560162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00" name="Google Shape;1100;p51"/>
          <p:cNvSpPr/>
          <p:nvPr/>
        </p:nvSpPr>
        <p:spPr>
          <a:xfrm>
            <a:off x="4162273" y="2235593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01" name="Google Shape;1101;p51"/>
          <p:cNvSpPr/>
          <p:nvPr/>
        </p:nvSpPr>
        <p:spPr>
          <a:xfrm>
            <a:off x="4162273" y="2620916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02" name="Google Shape;1102;p51"/>
          <p:cNvSpPr/>
          <p:nvPr/>
        </p:nvSpPr>
        <p:spPr>
          <a:xfrm>
            <a:off x="4170049" y="3005771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03" name="Google Shape;1103;p51"/>
          <p:cNvSpPr/>
          <p:nvPr/>
        </p:nvSpPr>
        <p:spPr>
          <a:xfrm>
            <a:off x="4162273" y="3789984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04" name="Google Shape;1104;p51"/>
          <p:cNvSpPr/>
          <p:nvPr/>
        </p:nvSpPr>
        <p:spPr>
          <a:xfrm>
            <a:off x="4162273" y="4175307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05" name="Google Shape;1105;p51"/>
          <p:cNvSpPr/>
          <p:nvPr/>
        </p:nvSpPr>
        <p:spPr>
          <a:xfrm>
            <a:off x="4170049" y="4560162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06" name="Google Shape;1106;p51"/>
          <p:cNvSpPr/>
          <p:nvPr/>
        </p:nvSpPr>
        <p:spPr>
          <a:xfrm>
            <a:off x="4364335" y="2235593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07" name="Google Shape;1107;p51"/>
          <p:cNvSpPr/>
          <p:nvPr/>
        </p:nvSpPr>
        <p:spPr>
          <a:xfrm>
            <a:off x="4364335" y="2620916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08" name="Google Shape;1108;p51"/>
          <p:cNvSpPr/>
          <p:nvPr/>
        </p:nvSpPr>
        <p:spPr>
          <a:xfrm>
            <a:off x="4372111" y="3005771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09" name="Google Shape;1109;p51"/>
          <p:cNvSpPr/>
          <p:nvPr/>
        </p:nvSpPr>
        <p:spPr>
          <a:xfrm>
            <a:off x="4364335" y="3789984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0" name="Google Shape;1110;p51"/>
          <p:cNvSpPr/>
          <p:nvPr/>
        </p:nvSpPr>
        <p:spPr>
          <a:xfrm>
            <a:off x="4364335" y="4175307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1" name="Google Shape;1111;p51"/>
          <p:cNvSpPr/>
          <p:nvPr/>
        </p:nvSpPr>
        <p:spPr>
          <a:xfrm>
            <a:off x="4372111" y="4560162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2" name="Google Shape;1112;p51"/>
          <p:cNvSpPr/>
          <p:nvPr/>
        </p:nvSpPr>
        <p:spPr>
          <a:xfrm>
            <a:off x="4566398" y="2235593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3" name="Google Shape;1113;p51"/>
          <p:cNvSpPr/>
          <p:nvPr/>
        </p:nvSpPr>
        <p:spPr>
          <a:xfrm>
            <a:off x="4566398" y="2620916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4" name="Google Shape;1114;p51"/>
          <p:cNvSpPr/>
          <p:nvPr/>
        </p:nvSpPr>
        <p:spPr>
          <a:xfrm>
            <a:off x="4574174" y="3005771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5" name="Google Shape;1115;p51"/>
          <p:cNvSpPr/>
          <p:nvPr/>
        </p:nvSpPr>
        <p:spPr>
          <a:xfrm>
            <a:off x="4566398" y="3789984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6" name="Google Shape;1116;p51"/>
          <p:cNvSpPr/>
          <p:nvPr/>
        </p:nvSpPr>
        <p:spPr>
          <a:xfrm>
            <a:off x="4566398" y="4175307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7" name="Google Shape;1117;p51"/>
          <p:cNvSpPr/>
          <p:nvPr/>
        </p:nvSpPr>
        <p:spPr>
          <a:xfrm>
            <a:off x="4574174" y="4560162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8" name="Google Shape;1118;p51"/>
          <p:cNvSpPr/>
          <p:nvPr/>
        </p:nvSpPr>
        <p:spPr>
          <a:xfrm>
            <a:off x="4769435" y="2235593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9" name="Google Shape;1119;p51"/>
          <p:cNvSpPr/>
          <p:nvPr/>
        </p:nvSpPr>
        <p:spPr>
          <a:xfrm>
            <a:off x="4769435" y="2620916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20" name="Google Shape;1120;p51"/>
          <p:cNvSpPr/>
          <p:nvPr/>
        </p:nvSpPr>
        <p:spPr>
          <a:xfrm>
            <a:off x="4777211" y="3005771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21" name="Google Shape;1121;p51"/>
          <p:cNvSpPr/>
          <p:nvPr/>
        </p:nvSpPr>
        <p:spPr>
          <a:xfrm>
            <a:off x="4769435" y="3789984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22" name="Google Shape;1122;p51"/>
          <p:cNvSpPr/>
          <p:nvPr/>
        </p:nvSpPr>
        <p:spPr>
          <a:xfrm>
            <a:off x="4769435" y="4175307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23" name="Google Shape;1123;p51"/>
          <p:cNvSpPr/>
          <p:nvPr/>
        </p:nvSpPr>
        <p:spPr>
          <a:xfrm>
            <a:off x="4777211" y="4560162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24" name="Google Shape;1124;p51"/>
          <p:cNvSpPr/>
          <p:nvPr/>
        </p:nvSpPr>
        <p:spPr>
          <a:xfrm>
            <a:off x="4971498" y="2235593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25" name="Google Shape;1125;p51"/>
          <p:cNvSpPr/>
          <p:nvPr/>
        </p:nvSpPr>
        <p:spPr>
          <a:xfrm>
            <a:off x="4971498" y="2620916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26" name="Google Shape;1126;p51"/>
          <p:cNvSpPr/>
          <p:nvPr/>
        </p:nvSpPr>
        <p:spPr>
          <a:xfrm>
            <a:off x="4979274" y="3005771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27" name="Google Shape;1127;p51"/>
          <p:cNvSpPr/>
          <p:nvPr/>
        </p:nvSpPr>
        <p:spPr>
          <a:xfrm>
            <a:off x="4971498" y="3789984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28" name="Google Shape;1128;p51"/>
          <p:cNvSpPr/>
          <p:nvPr/>
        </p:nvSpPr>
        <p:spPr>
          <a:xfrm>
            <a:off x="4971498" y="4175307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29" name="Google Shape;1129;p51"/>
          <p:cNvSpPr/>
          <p:nvPr/>
        </p:nvSpPr>
        <p:spPr>
          <a:xfrm>
            <a:off x="4979274" y="4560162"/>
            <a:ext cx="141900" cy="14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0" name="Google Shape;1130;p51"/>
          <p:cNvSpPr/>
          <p:nvPr/>
        </p:nvSpPr>
        <p:spPr>
          <a:xfrm>
            <a:off x="5173560" y="2235593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1" name="Google Shape;1131;p51"/>
          <p:cNvSpPr/>
          <p:nvPr/>
        </p:nvSpPr>
        <p:spPr>
          <a:xfrm>
            <a:off x="5173560" y="2620916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2" name="Google Shape;1132;p51"/>
          <p:cNvSpPr/>
          <p:nvPr/>
        </p:nvSpPr>
        <p:spPr>
          <a:xfrm>
            <a:off x="5181336" y="3005771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3" name="Google Shape;1133;p51"/>
          <p:cNvSpPr/>
          <p:nvPr/>
        </p:nvSpPr>
        <p:spPr>
          <a:xfrm>
            <a:off x="5173560" y="3789984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4" name="Google Shape;1134;p51"/>
          <p:cNvSpPr/>
          <p:nvPr/>
        </p:nvSpPr>
        <p:spPr>
          <a:xfrm>
            <a:off x="5173560" y="4175307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5" name="Google Shape;1135;p51"/>
          <p:cNvSpPr/>
          <p:nvPr/>
        </p:nvSpPr>
        <p:spPr>
          <a:xfrm>
            <a:off x="5181336" y="4560162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6" name="Google Shape;1136;p51"/>
          <p:cNvSpPr/>
          <p:nvPr/>
        </p:nvSpPr>
        <p:spPr>
          <a:xfrm>
            <a:off x="5375635" y="2235593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7" name="Google Shape;1137;p51"/>
          <p:cNvSpPr/>
          <p:nvPr/>
        </p:nvSpPr>
        <p:spPr>
          <a:xfrm>
            <a:off x="5375635" y="2620916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8" name="Google Shape;1138;p51"/>
          <p:cNvSpPr/>
          <p:nvPr/>
        </p:nvSpPr>
        <p:spPr>
          <a:xfrm>
            <a:off x="5383411" y="3005771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9" name="Google Shape;1139;p51"/>
          <p:cNvSpPr/>
          <p:nvPr/>
        </p:nvSpPr>
        <p:spPr>
          <a:xfrm>
            <a:off x="5375635" y="3789984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40" name="Google Shape;1140;p51"/>
          <p:cNvSpPr/>
          <p:nvPr/>
        </p:nvSpPr>
        <p:spPr>
          <a:xfrm>
            <a:off x="5375635" y="4175307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41" name="Google Shape;1141;p51"/>
          <p:cNvSpPr/>
          <p:nvPr/>
        </p:nvSpPr>
        <p:spPr>
          <a:xfrm>
            <a:off x="5383411" y="4560162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52"/>
          <p:cNvSpPr/>
          <p:nvPr/>
        </p:nvSpPr>
        <p:spPr>
          <a:xfrm>
            <a:off x="3252125" y="441450"/>
            <a:ext cx="2559000" cy="2130300"/>
          </a:xfrm>
          <a:prstGeom prst="roundRect">
            <a:avLst>
              <a:gd name="adj" fmla="val 89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52"/>
          <p:cNvSpPr/>
          <p:nvPr/>
        </p:nvSpPr>
        <p:spPr>
          <a:xfrm>
            <a:off x="6006249" y="441450"/>
            <a:ext cx="2559000" cy="2130300"/>
          </a:xfrm>
          <a:prstGeom prst="roundRect">
            <a:avLst>
              <a:gd name="adj" fmla="val 89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52"/>
          <p:cNvSpPr/>
          <p:nvPr/>
        </p:nvSpPr>
        <p:spPr>
          <a:xfrm>
            <a:off x="3252125" y="2702302"/>
            <a:ext cx="2559000" cy="2130300"/>
          </a:xfrm>
          <a:prstGeom prst="roundRect">
            <a:avLst>
              <a:gd name="adj" fmla="val 89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52"/>
          <p:cNvSpPr/>
          <p:nvPr/>
        </p:nvSpPr>
        <p:spPr>
          <a:xfrm>
            <a:off x="6006249" y="2702268"/>
            <a:ext cx="2559000" cy="2130300"/>
          </a:xfrm>
          <a:prstGeom prst="roundRect">
            <a:avLst>
              <a:gd name="adj" fmla="val 89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52"/>
          <p:cNvSpPr/>
          <p:nvPr/>
        </p:nvSpPr>
        <p:spPr>
          <a:xfrm>
            <a:off x="3252125" y="441450"/>
            <a:ext cx="2559000" cy="312000"/>
          </a:xfrm>
          <a:prstGeom prst="round2SameRect">
            <a:avLst>
              <a:gd name="adj1" fmla="val 3640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Informational Queries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51" name="Google Shape;1151;p52"/>
          <p:cNvSpPr/>
          <p:nvPr/>
        </p:nvSpPr>
        <p:spPr>
          <a:xfrm>
            <a:off x="6006249" y="441450"/>
            <a:ext cx="2559000" cy="312000"/>
          </a:xfrm>
          <a:prstGeom prst="round2SameRect">
            <a:avLst>
              <a:gd name="adj1" fmla="val 3640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Navigational queries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52" name="Google Shape;1152;p52"/>
          <p:cNvSpPr/>
          <p:nvPr/>
        </p:nvSpPr>
        <p:spPr>
          <a:xfrm>
            <a:off x="3252129" y="2702302"/>
            <a:ext cx="2559000" cy="312000"/>
          </a:xfrm>
          <a:prstGeom prst="round2SameRect">
            <a:avLst>
              <a:gd name="adj1" fmla="val 3640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Commercial queries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53" name="Google Shape;1153;p52"/>
          <p:cNvSpPr/>
          <p:nvPr/>
        </p:nvSpPr>
        <p:spPr>
          <a:xfrm>
            <a:off x="6006251" y="2702283"/>
            <a:ext cx="2559000" cy="312000"/>
          </a:xfrm>
          <a:prstGeom prst="round2SameRect">
            <a:avLst>
              <a:gd name="adj1" fmla="val 3640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Transactional queries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54" name="Google Shape;1154;p52"/>
          <p:cNvSpPr txBox="1"/>
          <p:nvPr/>
        </p:nvSpPr>
        <p:spPr>
          <a:xfrm flipH="1">
            <a:off x="3306787" y="821334"/>
            <a:ext cx="2450100" cy="1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"Fashion trends 2023"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"How to style oversized sweaters"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"Sustainable fashion practices"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"Latest fashion shows"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"Fashion tips for body shapes"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"Ethical clothing manufacturing processes"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"Best online clothing stores"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"Top sustainable fashion brands"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55" name="Google Shape;1155;p52"/>
          <p:cNvSpPr txBox="1"/>
          <p:nvPr/>
        </p:nvSpPr>
        <p:spPr>
          <a:xfrm flipH="1">
            <a:off x="6060673" y="821326"/>
            <a:ext cx="24501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"ASOS women's clothing"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"Zara summer collection"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"Nike official website"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"Fashion influencers on Instagram"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“White shirt for summer in H&amp;M”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56" name="Google Shape;1156;p52"/>
          <p:cNvSpPr txBox="1"/>
          <p:nvPr/>
        </p:nvSpPr>
        <p:spPr>
          <a:xfrm flipH="1">
            <a:off x="3306765" y="3060611"/>
            <a:ext cx="24501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"Discounted women's clothing"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"Affordable sustainable fashion brands"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"Best deals on activewear"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"Summer dress sale"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"Designer handbags on sale"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“Professional jacket  for a corporate event”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57" name="Google Shape;1157;p52"/>
          <p:cNvSpPr txBox="1"/>
          <p:nvPr/>
        </p:nvSpPr>
        <p:spPr>
          <a:xfrm flipH="1">
            <a:off x="6060650" y="3060588"/>
            <a:ext cx="24501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“White workwear blouses with fast shipping”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"Handmade ethical fashion accessories with natural materials"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"Sustainable black swimwear with adjustable straps"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44000" lvl="0" indent="-122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●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“Organic white cotton t-shirts for women under $30”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58" name="Google Shape;1158;p52"/>
          <p:cNvSpPr/>
          <p:nvPr/>
        </p:nvSpPr>
        <p:spPr>
          <a:xfrm>
            <a:off x="1081125" y="446400"/>
            <a:ext cx="1772400" cy="1772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52"/>
          <p:cNvSpPr/>
          <p:nvPr/>
        </p:nvSpPr>
        <p:spPr>
          <a:xfrm>
            <a:off x="1138250" y="503525"/>
            <a:ext cx="1658100" cy="1658100"/>
          </a:xfrm>
          <a:prstGeom prst="roundRect">
            <a:avLst>
              <a:gd name="adj" fmla="val 22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52"/>
          <p:cNvSpPr/>
          <p:nvPr/>
        </p:nvSpPr>
        <p:spPr>
          <a:xfrm>
            <a:off x="1196900" y="562175"/>
            <a:ext cx="1541100" cy="1541100"/>
          </a:xfrm>
          <a:prstGeom prst="roundRect">
            <a:avLst>
              <a:gd name="adj" fmla="val 2972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52"/>
          <p:cNvSpPr/>
          <p:nvPr/>
        </p:nvSpPr>
        <p:spPr>
          <a:xfrm>
            <a:off x="1252550" y="617825"/>
            <a:ext cx="1429800" cy="1429800"/>
          </a:xfrm>
          <a:prstGeom prst="roundRect">
            <a:avLst>
              <a:gd name="adj" fmla="val 388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2" name="Google Shape;1162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98" t="5045" r="21331" b="5492"/>
          <a:stretch/>
        </p:blipFill>
        <p:spPr>
          <a:xfrm>
            <a:off x="1279550" y="644800"/>
            <a:ext cx="1375500" cy="1375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3" name="Google Shape;1163;p52"/>
          <p:cNvSpPr txBox="1"/>
          <p:nvPr/>
        </p:nvSpPr>
        <p:spPr>
          <a:xfrm>
            <a:off x="1089125" y="2311650"/>
            <a:ext cx="17724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Topic of interest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64" name="Google Shape;1164;p52"/>
          <p:cNvSpPr txBox="1"/>
          <p:nvPr/>
        </p:nvSpPr>
        <p:spPr>
          <a:xfrm flipH="1">
            <a:off x="1069575" y="2632650"/>
            <a:ext cx="15411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Fashion trends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Sustainable clothing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Clothe + season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Clothe + color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Clothe + activity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Clothe + event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Fashion tips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65" name="Google Shape;1165;p52"/>
          <p:cNvSpPr txBox="1"/>
          <p:nvPr/>
        </p:nvSpPr>
        <p:spPr>
          <a:xfrm>
            <a:off x="1090875" y="3623150"/>
            <a:ext cx="17724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Short tail keywords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66" name="Google Shape;1166;p52"/>
          <p:cNvSpPr txBox="1"/>
          <p:nvPr/>
        </p:nvSpPr>
        <p:spPr>
          <a:xfrm flipH="1">
            <a:off x="1071325" y="3944150"/>
            <a:ext cx="15411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"Fashion trends 2023"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"Sustainable clothing brands"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"Best online clothing stores"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"Women's fashion tips"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"Workwear outfits"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12700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uli"/>
              <a:buChar char="•"/>
            </a:pPr>
            <a:r>
              <a:rPr lang="en-GB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"Fashionable activewear"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tify Master">
  <a:themeElements>
    <a:clrScheme name="Simple Light">
      <a:dk1>
        <a:srgbClr val="1E1E1E"/>
      </a:dk1>
      <a:lt1>
        <a:srgbClr val="FFFFFF"/>
      </a:lt1>
      <a:dk2>
        <a:srgbClr val="A03AFF"/>
      </a:dk2>
      <a:lt2>
        <a:srgbClr val="DCB0F8"/>
      </a:lt2>
      <a:accent1>
        <a:srgbClr val="F2E1FC"/>
      </a:accent1>
      <a:accent2>
        <a:srgbClr val="A5A5A5"/>
      </a:accent2>
      <a:accent3>
        <a:srgbClr val="DDDDDD"/>
      </a:accent3>
      <a:accent4>
        <a:srgbClr val="1580FB"/>
      </a:accent4>
      <a:accent5>
        <a:srgbClr val="1EBE62"/>
      </a:accent5>
      <a:accent6>
        <a:srgbClr val="FF7918"/>
      </a:accent6>
      <a:hlink>
        <a:srgbClr val="A83A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Macintosh PowerPoint</Application>
  <PresentationFormat>Affichage à l'écran (16:9)</PresentationFormat>
  <Paragraphs>74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Muli</vt:lpstr>
      <vt:lpstr>Botify Master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Rime</cp:lastModifiedBy>
  <cp:revision>1</cp:revision>
  <dcterms:modified xsi:type="dcterms:W3CDTF">2023-07-05T07:45:34Z</dcterms:modified>
</cp:coreProperties>
</file>